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Montserrat"/>
      <p:regular r:id="rId21"/>
      <p:bold r:id="rId22"/>
      <p:italic r:id="rId23"/>
      <p:boldItalic r:id="rId24"/>
    </p:embeddedFont>
    <p:embeddedFont>
      <p:font typeface="Alata"/>
      <p:regular r:id="rId25"/>
    </p:embeddedFont>
    <p:embeddedFont>
      <p:font typeface="Montserrat Medium"/>
      <p:regular r:id="rId26"/>
      <p:bold r:id="rId27"/>
      <p:italic r:id="rId28"/>
      <p:boldItalic r:id="rId29"/>
    </p:embeddedFont>
    <p:embeddedFont>
      <p:font typeface="Abel"/>
      <p:regular r:id="rId30"/>
    </p:embeddedFont>
    <p:embeddedFont>
      <p:font typeface="Montserrat Light"/>
      <p:regular r:id="rId31"/>
      <p:bold r:id="rId32"/>
      <p:italic r:id="rId33"/>
      <p:boldItalic r:id="rId34"/>
    </p:embeddedFont>
    <p:embeddedFont>
      <p:font typeface="Montserrat ExtraLight"/>
      <p:regular r:id="rId35"/>
      <p:bold r:id="rId36"/>
      <p:italic r:id="rId37"/>
      <p:boldItalic r:id="rId38"/>
    </p:embeddedFont>
    <p:embeddedFont>
      <p:font typeface="Barlow"/>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Barlow-bold.fntdata"/><Relationship Id="rId20" Type="http://schemas.openxmlformats.org/officeDocument/2006/relationships/slide" Target="slides/slide16.xml"/><Relationship Id="rId42" Type="http://schemas.openxmlformats.org/officeDocument/2006/relationships/font" Target="fonts/Barlow-boldItalic.fntdata"/><Relationship Id="rId41" Type="http://schemas.openxmlformats.org/officeDocument/2006/relationships/font" Target="fonts/Barlow-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Medium-regular.fntdata"/><Relationship Id="rId25" Type="http://schemas.openxmlformats.org/officeDocument/2006/relationships/font" Target="fonts/Alata-regular.fntdata"/><Relationship Id="rId28" Type="http://schemas.openxmlformats.org/officeDocument/2006/relationships/font" Target="fonts/MontserratMedium-italic.fntdata"/><Relationship Id="rId27" Type="http://schemas.openxmlformats.org/officeDocument/2006/relationships/font" Target="fonts/MontserratMedium-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Medium-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Light-regular.fntdata"/><Relationship Id="rId30" Type="http://schemas.openxmlformats.org/officeDocument/2006/relationships/font" Target="fonts/Abel-regular.fntdata"/><Relationship Id="rId11" Type="http://schemas.openxmlformats.org/officeDocument/2006/relationships/slide" Target="slides/slide7.xml"/><Relationship Id="rId33" Type="http://schemas.openxmlformats.org/officeDocument/2006/relationships/font" Target="fonts/MontserratLight-italic.fntdata"/><Relationship Id="rId10" Type="http://schemas.openxmlformats.org/officeDocument/2006/relationships/slide" Target="slides/slide6.xml"/><Relationship Id="rId32" Type="http://schemas.openxmlformats.org/officeDocument/2006/relationships/font" Target="fonts/MontserratLight-bold.fntdata"/><Relationship Id="rId13" Type="http://schemas.openxmlformats.org/officeDocument/2006/relationships/slide" Target="slides/slide9.xml"/><Relationship Id="rId35" Type="http://schemas.openxmlformats.org/officeDocument/2006/relationships/font" Target="fonts/MontserratExtraLight-regular.fntdata"/><Relationship Id="rId12" Type="http://schemas.openxmlformats.org/officeDocument/2006/relationships/slide" Target="slides/slide8.xml"/><Relationship Id="rId34" Type="http://schemas.openxmlformats.org/officeDocument/2006/relationships/font" Target="fonts/MontserratLight-boldItalic.fntdata"/><Relationship Id="rId15" Type="http://schemas.openxmlformats.org/officeDocument/2006/relationships/slide" Target="slides/slide11.xml"/><Relationship Id="rId37" Type="http://schemas.openxmlformats.org/officeDocument/2006/relationships/font" Target="fonts/MontserratExtraLight-italic.fntdata"/><Relationship Id="rId14" Type="http://schemas.openxmlformats.org/officeDocument/2006/relationships/slide" Target="slides/slide10.xml"/><Relationship Id="rId36" Type="http://schemas.openxmlformats.org/officeDocument/2006/relationships/font" Target="fonts/MontserratExtraLight-bold.fntdata"/><Relationship Id="rId17" Type="http://schemas.openxmlformats.org/officeDocument/2006/relationships/slide" Target="slides/slide13.xml"/><Relationship Id="rId39" Type="http://schemas.openxmlformats.org/officeDocument/2006/relationships/font" Target="fonts/Barlow-regular.fntdata"/><Relationship Id="rId16" Type="http://schemas.openxmlformats.org/officeDocument/2006/relationships/slide" Target="slides/slide12.xml"/><Relationship Id="rId38" Type="http://schemas.openxmlformats.org/officeDocument/2006/relationships/font" Target="fonts/MontserratExtraLight-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8f4bd2034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8f4bd2034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730e2d071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730e2d07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9fd64f1d4a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9fd64f1d4a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fbe7103a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efbe7103a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fc50fabf2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fc50fabf2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a730e2d07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a730e2d07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a75e691862_1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a75e691862_1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9fd64f1d4a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9fd64f1d4a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8f6f6f201e_0_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f6f6f201e_0_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a75e691862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a75e691862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a730e2d07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a730e2d07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730e2d0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730e2d0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9fd64f1d4a_3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9fd64f1d4a_3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75e691862_1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a75e691862_1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75e691862_1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a75e691862_1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a730e2d07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a730e2d07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61900" y="1360475"/>
            <a:ext cx="8172600" cy="150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spcBef>
                <a:spcPts val="0"/>
              </a:spcBef>
              <a:spcAft>
                <a:spcPts val="0"/>
              </a:spcAft>
              <a:buClr>
                <a:schemeClr val="lt1"/>
              </a:buClr>
              <a:buSzPts val="5800"/>
              <a:buNone/>
              <a:defRPr sz="5800">
                <a:solidFill>
                  <a:schemeClr val="lt1"/>
                </a:solidFill>
              </a:defRPr>
            </a:lvl2pPr>
            <a:lvl3pPr lvl="2" algn="ctr">
              <a:spcBef>
                <a:spcPts val="0"/>
              </a:spcBef>
              <a:spcAft>
                <a:spcPts val="0"/>
              </a:spcAft>
              <a:buClr>
                <a:schemeClr val="lt1"/>
              </a:buClr>
              <a:buSzPts val="5800"/>
              <a:buNone/>
              <a:defRPr sz="5800">
                <a:solidFill>
                  <a:schemeClr val="lt1"/>
                </a:solidFill>
              </a:defRPr>
            </a:lvl3pPr>
            <a:lvl4pPr lvl="3" algn="ctr">
              <a:spcBef>
                <a:spcPts val="0"/>
              </a:spcBef>
              <a:spcAft>
                <a:spcPts val="0"/>
              </a:spcAft>
              <a:buClr>
                <a:schemeClr val="lt1"/>
              </a:buClr>
              <a:buSzPts val="5800"/>
              <a:buNone/>
              <a:defRPr sz="5800">
                <a:solidFill>
                  <a:schemeClr val="lt1"/>
                </a:solidFill>
              </a:defRPr>
            </a:lvl4pPr>
            <a:lvl5pPr lvl="4" algn="ctr">
              <a:spcBef>
                <a:spcPts val="0"/>
              </a:spcBef>
              <a:spcAft>
                <a:spcPts val="0"/>
              </a:spcAft>
              <a:buClr>
                <a:schemeClr val="lt1"/>
              </a:buClr>
              <a:buSzPts val="5800"/>
              <a:buNone/>
              <a:defRPr sz="5800">
                <a:solidFill>
                  <a:schemeClr val="lt1"/>
                </a:solidFill>
              </a:defRPr>
            </a:lvl5pPr>
            <a:lvl6pPr lvl="5" algn="ctr">
              <a:spcBef>
                <a:spcPts val="0"/>
              </a:spcBef>
              <a:spcAft>
                <a:spcPts val="0"/>
              </a:spcAft>
              <a:buClr>
                <a:schemeClr val="lt1"/>
              </a:buClr>
              <a:buSzPts val="5800"/>
              <a:buNone/>
              <a:defRPr sz="5800">
                <a:solidFill>
                  <a:schemeClr val="lt1"/>
                </a:solidFill>
              </a:defRPr>
            </a:lvl6pPr>
            <a:lvl7pPr lvl="6" algn="ctr">
              <a:spcBef>
                <a:spcPts val="0"/>
              </a:spcBef>
              <a:spcAft>
                <a:spcPts val="0"/>
              </a:spcAft>
              <a:buClr>
                <a:schemeClr val="lt1"/>
              </a:buClr>
              <a:buSzPts val="5800"/>
              <a:buNone/>
              <a:defRPr sz="5800">
                <a:solidFill>
                  <a:schemeClr val="lt1"/>
                </a:solidFill>
              </a:defRPr>
            </a:lvl7pPr>
            <a:lvl8pPr lvl="7" algn="ctr">
              <a:spcBef>
                <a:spcPts val="0"/>
              </a:spcBef>
              <a:spcAft>
                <a:spcPts val="0"/>
              </a:spcAft>
              <a:buClr>
                <a:schemeClr val="lt1"/>
              </a:buClr>
              <a:buSzPts val="5800"/>
              <a:buNone/>
              <a:defRPr sz="5800">
                <a:solidFill>
                  <a:schemeClr val="lt1"/>
                </a:solidFill>
              </a:defRPr>
            </a:lvl8pPr>
            <a:lvl9pPr lvl="8" algn="ctr">
              <a:spcBef>
                <a:spcPts val="0"/>
              </a:spcBef>
              <a:spcAft>
                <a:spcPts val="0"/>
              </a:spcAft>
              <a:buClr>
                <a:schemeClr val="lt1"/>
              </a:buClr>
              <a:buSzPts val="5800"/>
              <a:buNone/>
              <a:defRPr sz="5800">
                <a:solidFill>
                  <a:schemeClr val="lt1"/>
                </a:solidFill>
              </a:defRPr>
            </a:lvl9pPr>
          </a:lstStyle>
          <a:p/>
        </p:txBody>
      </p:sp>
      <p:sp>
        <p:nvSpPr>
          <p:cNvPr id="10" name="Google Shape;10;p2"/>
          <p:cNvSpPr txBox="1"/>
          <p:nvPr>
            <p:ph idx="1" type="subTitle"/>
          </p:nvPr>
        </p:nvSpPr>
        <p:spPr>
          <a:xfrm>
            <a:off x="2237700" y="2477975"/>
            <a:ext cx="4821000" cy="248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1" name="Google Shape;11;p2"/>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42" name="Shape 42"/>
        <p:cNvGrpSpPr/>
        <p:nvPr/>
      </p:nvGrpSpPr>
      <p:grpSpPr>
        <a:xfrm>
          <a:off x="0" y="0"/>
          <a:ext cx="0" cy="0"/>
          <a:chOff x="0" y="0"/>
          <a:chExt cx="0" cy="0"/>
        </a:xfrm>
      </p:grpSpPr>
      <p:sp>
        <p:nvSpPr>
          <p:cNvPr id="43" name="Google Shape;43;p11"/>
          <p:cNvSpPr txBox="1"/>
          <p:nvPr>
            <p:ph hasCustomPrompt="1" type="title"/>
          </p:nvPr>
        </p:nvSpPr>
        <p:spPr>
          <a:xfrm>
            <a:off x="713250" y="943600"/>
            <a:ext cx="77175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44" name="Google Shape;44;p11"/>
          <p:cNvSpPr txBox="1"/>
          <p:nvPr>
            <p:ph idx="1" type="body"/>
          </p:nvPr>
        </p:nvSpPr>
        <p:spPr>
          <a:xfrm>
            <a:off x="713250" y="2989700"/>
            <a:ext cx="7717500" cy="4482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45" name="Google Shape;45;p11"/>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 name="Shape 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dk1"/>
        </a:solidFill>
      </p:bgPr>
    </p:bg>
    <p:spTree>
      <p:nvGrpSpPr>
        <p:cNvPr id="47" name="Shape 47"/>
        <p:cNvGrpSpPr/>
        <p:nvPr/>
      </p:nvGrpSpPr>
      <p:grpSpPr>
        <a:xfrm>
          <a:off x="0" y="0"/>
          <a:ext cx="0" cy="0"/>
          <a:chOff x="0" y="0"/>
          <a:chExt cx="0" cy="0"/>
        </a:xfrm>
      </p:grpSpPr>
      <p:sp>
        <p:nvSpPr>
          <p:cNvPr id="48" name="Google Shape;48;p13"/>
          <p:cNvSpPr txBox="1"/>
          <p:nvPr>
            <p:ph type="title"/>
          </p:nvPr>
        </p:nvSpPr>
        <p:spPr>
          <a:xfrm>
            <a:off x="4936350" y="2198975"/>
            <a:ext cx="28071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49" name="Google Shape;49;p13"/>
          <p:cNvSpPr txBox="1"/>
          <p:nvPr>
            <p:ph hasCustomPrompt="1" idx="2" type="title"/>
          </p:nvPr>
        </p:nvSpPr>
        <p:spPr>
          <a:xfrm>
            <a:off x="4327946" y="1359750"/>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0" name="Google Shape;50;p13"/>
          <p:cNvSpPr txBox="1"/>
          <p:nvPr>
            <p:ph hasCustomPrompt="1" idx="3" type="title"/>
          </p:nvPr>
        </p:nvSpPr>
        <p:spPr>
          <a:xfrm>
            <a:off x="4327946" y="2227673"/>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1" name="Google Shape;51;p13"/>
          <p:cNvSpPr txBox="1"/>
          <p:nvPr>
            <p:ph idx="4" type="title"/>
          </p:nvPr>
        </p:nvSpPr>
        <p:spPr>
          <a:xfrm>
            <a:off x="4936350" y="3944025"/>
            <a:ext cx="27195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52" name="Google Shape;52;p13"/>
          <p:cNvSpPr txBox="1"/>
          <p:nvPr>
            <p:ph idx="5" type="title"/>
          </p:nvPr>
        </p:nvSpPr>
        <p:spPr>
          <a:xfrm>
            <a:off x="4936350" y="1359750"/>
            <a:ext cx="27195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53" name="Google Shape;53;p13"/>
          <p:cNvSpPr txBox="1"/>
          <p:nvPr>
            <p:ph idx="6" type="title"/>
          </p:nvPr>
        </p:nvSpPr>
        <p:spPr>
          <a:xfrm>
            <a:off x="4936350" y="3076100"/>
            <a:ext cx="2719500" cy="32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54" name="Google Shape;54;p13"/>
          <p:cNvSpPr txBox="1"/>
          <p:nvPr>
            <p:ph hasCustomPrompt="1" idx="7" type="title"/>
          </p:nvPr>
        </p:nvSpPr>
        <p:spPr>
          <a:xfrm>
            <a:off x="4327946" y="3076100"/>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5" name="Google Shape;55;p13"/>
          <p:cNvSpPr txBox="1"/>
          <p:nvPr>
            <p:ph hasCustomPrompt="1" idx="8" type="title"/>
          </p:nvPr>
        </p:nvSpPr>
        <p:spPr>
          <a:xfrm>
            <a:off x="4327946" y="3944023"/>
            <a:ext cx="684600" cy="290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6" name="Google Shape;56;p13"/>
          <p:cNvSpPr txBox="1"/>
          <p:nvPr>
            <p:ph idx="1" type="subTitle"/>
          </p:nvPr>
        </p:nvSpPr>
        <p:spPr>
          <a:xfrm>
            <a:off x="4936350" y="1759120"/>
            <a:ext cx="2454000" cy="23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57" name="Google Shape;57;p13"/>
          <p:cNvSpPr txBox="1"/>
          <p:nvPr>
            <p:ph idx="9" type="subTitle"/>
          </p:nvPr>
        </p:nvSpPr>
        <p:spPr>
          <a:xfrm>
            <a:off x="4936350" y="3475470"/>
            <a:ext cx="2454000" cy="23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58" name="Google Shape;58;p13"/>
          <p:cNvSpPr txBox="1"/>
          <p:nvPr>
            <p:ph idx="13" type="subTitle"/>
          </p:nvPr>
        </p:nvSpPr>
        <p:spPr>
          <a:xfrm>
            <a:off x="4936350" y="2545123"/>
            <a:ext cx="2454000" cy="23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59" name="Google Shape;59;p13"/>
          <p:cNvSpPr txBox="1"/>
          <p:nvPr>
            <p:ph idx="14" type="subTitle"/>
          </p:nvPr>
        </p:nvSpPr>
        <p:spPr>
          <a:xfrm>
            <a:off x="5007848" y="4290173"/>
            <a:ext cx="2454000" cy="236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60" name="Google Shape;60;p13"/>
          <p:cNvSpPr txBox="1"/>
          <p:nvPr>
            <p:ph idx="15" type="title"/>
          </p:nvPr>
        </p:nvSpPr>
        <p:spPr>
          <a:xfrm>
            <a:off x="4327950" y="530725"/>
            <a:ext cx="37692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p:txBody>
      </p:sp>
      <p:sp>
        <p:nvSpPr>
          <p:cNvPr id="61" name="Google Shape;61;p13"/>
          <p:cNvSpPr/>
          <p:nvPr/>
        </p:nvSpPr>
        <p:spPr>
          <a:xfrm>
            <a:off x="0" y="0"/>
            <a:ext cx="245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1">
    <p:spTree>
      <p:nvGrpSpPr>
        <p:cNvPr id="62" name="Shape 62"/>
        <p:cNvGrpSpPr/>
        <p:nvPr/>
      </p:nvGrpSpPr>
      <p:grpSpPr>
        <a:xfrm>
          <a:off x="0" y="0"/>
          <a:ext cx="0" cy="0"/>
          <a:chOff x="0" y="0"/>
          <a:chExt cx="0" cy="0"/>
        </a:xfrm>
      </p:grpSpPr>
      <p:sp>
        <p:nvSpPr>
          <p:cNvPr id="63" name="Google Shape;63;p14"/>
          <p:cNvSpPr/>
          <p:nvPr/>
        </p:nvSpPr>
        <p:spPr>
          <a:xfrm>
            <a:off x="4331950" y="1506675"/>
            <a:ext cx="4024800" cy="2940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txBox="1"/>
          <p:nvPr>
            <p:ph idx="1" type="body"/>
          </p:nvPr>
        </p:nvSpPr>
        <p:spPr>
          <a:xfrm>
            <a:off x="4847400" y="1695625"/>
            <a:ext cx="3027000" cy="798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65" name="Google Shape;65;p14"/>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66" name="Shape 66"/>
        <p:cNvGrpSpPr/>
        <p:nvPr/>
      </p:nvGrpSpPr>
      <p:grpSpPr>
        <a:xfrm>
          <a:off x="0" y="0"/>
          <a:ext cx="0" cy="0"/>
          <a:chOff x="0" y="0"/>
          <a:chExt cx="0" cy="0"/>
        </a:xfrm>
      </p:grpSpPr>
      <p:sp>
        <p:nvSpPr>
          <p:cNvPr id="67" name="Google Shape;67;p15"/>
          <p:cNvSpPr/>
          <p:nvPr/>
        </p:nvSpPr>
        <p:spPr>
          <a:xfrm>
            <a:off x="-10175" y="-10975"/>
            <a:ext cx="3048000" cy="5209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type="title"/>
          </p:nvPr>
        </p:nvSpPr>
        <p:spPr>
          <a:xfrm>
            <a:off x="582175" y="2307450"/>
            <a:ext cx="1863300" cy="5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69" name="Shape 69"/>
        <p:cNvGrpSpPr/>
        <p:nvPr/>
      </p:nvGrpSpPr>
      <p:grpSpPr>
        <a:xfrm>
          <a:off x="0" y="0"/>
          <a:ext cx="0" cy="0"/>
          <a:chOff x="0" y="0"/>
          <a:chExt cx="0" cy="0"/>
        </a:xfrm>
      </p:grpSpPr>
      <p:sp>
        <p:nvSpPr>
          <p:cNvPr id="70" name="Google Shape;70;p16"/>
          <p:cNvSpPr/>
          <p:nvPr/>
        </p:nvSpPr>
        <p:spPr>
          <a:xfrm rot="5400000">
            <a:off x="3286050" y="-3286200"/>
            <a:ext cx="2552700" cy="9125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6"/>
          <p:cNvSpPr txBox="1"/>
          <p:nvPr>
            <p:ph type="title"/>
          </p:nvPr>
        </p:nvSpPr>
        <p:spPr>
          <a:xfrm>
            <a:off x="1035475" y="3162534"/>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2" name="Google Shape;72;p16"/>
          <p:cNvSpPr txBox="1"/>
          <p:nvPr>
            <p:ph idx="1" type="subTitle"/>
          </p:nvPr>
        </p:nvSpPr>
        <p:spPr>
          <a:xfrm>
            <a:off x="719725" y="3373650"/>
            <a:ext cx="22902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73" name="Google Shape;73;p16"/>
          <p:cNvSpPr txBox="1"/>
          <p:nvPr>
            <p:ph idx="2" type="title"/>
          </p:nvPr>
        </p:nvSpPr>
        <p:spPr>
          <a:xfrm>
            <a:off x="6479701" y="3162534"/>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4" name="Google Shape;74;p16"/>
          <p:cNvSpPr txBox="1"/>
          <p:nvPr>
            <p:ph idx="3" type="subTitle"/>
          </p:nvPr>
        </p:nvSpPr>
        <p:spPr>
          <a:xfrm>
            <a:off x="6163951" y="3373650"/>
            <a:ext cx="22902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75" name="Google Shape;75;p16"/>
          <p:cNvSpPr txBox="1"/>
          <p:nvPr>
            <p:ph idx="4" type="title"/>
          </p:nvPr>
        </p:nvSpPr>
        <p:spPr>
          <a:xfrm>
            <a:off x="3742650" y="3162534"/>
            <a:ext cx="16587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76" name="Google Shape;76;p16"/>
          <p:cNvSpPr txBox="1"/>
          <p:nvPr>
            <p:ph idx="5" type="subTitle"/>
          </p:nvPr>
        </p:nvSpPr>
        <p:spPr>
          <a:xfrm>
            <a:off x="3426900" y="3373650"/>
            <a:ext cx="22902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77" name="Google Shape;77;p16"/>
          <p:cNvSpPr txBox="1"/>
          <p:nvPr>
            <p:ph idx="6"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78" name="Shape 78"/>
        <p:cNvGrpSpPr/>
        <p:nvPr/>
      </p:nvGrpSpPr>
      <p:grpSpPr>
        <a:xfrm>
          <a:off x="0" y="0"/>
          <a:ext cx="0" cy="0"/>
          <a:chOff x="0" y="0"/>
          <a:chExt cx="0" cy="0"/>
        </a:xfrm>
      </p:grpSpPr>
      <p:sp>
        <p:nvSpPr>
          <p:cNvPr id="79" name="Google Shape;79;p17"/>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7"/>
          <p:cNvSpPr txBox="1"/>
          <p:nvPr>
            <p:ph type="title"/>
          </p:nvPr>
        </p:nvSpPr>
        <p:spPr>
          <a:xfrm>
            <a:off x="5145325" y="676060"/>
            <a:ext cx="1579200" cy="333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81" name="Google Shape;81;p17"/>
          <p:cNvSpPr txBox="1"/>
          <p:nvPr>
            <p:ph idx="1" type="subTitle"/>
          </p:nvPr>
        </p:nvSpPr>
        <p:spPr>
          <a:xfrm>
            <a:off x="5145325" y="1314574"/>
            <a:ext cx="3011400" cy="20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2" name="Google Shape;82;p17"/>
          <p:cNvSpPr txBox="1"/>
          <p:nvPr>
            <p:ph idx="2" type="title"/>
          </p:nvPr>
        </p:nvSpPr>
        <p:spPr>
          <a:xfrm>
            <a:off x="5145325" y="1635310"/>
            <a:ext cx="1579200" cy="333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83" name="Google Shape;83;p17"/>
          <p:cNvSpPr txBox="1"/>
          <p:nvPr>
            <p:ph idx="3" type="subTitle"/>
          </p:nvPr>
        </p:nvSpPr>
        <p:spPr>
          <a:xfrm>
            <a:off x="5145325" y="2266484"/>
            <a:ext cx="3011400" cy="20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4" name="Google Shape;84;p17"/>
          <p:cNvSpPr txBox="1"/>
          <p:nvPr>
            <p:ph idx="4" type="title"/>
          </p:nvPr>
        </p:nvSpPr>
        <p:spPr>
          <a:xfrm>
            <a:off x="5145325" y="2603860"/>
            <a:ext cx="1579200" cy="333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85" name="Google Shape;85;p17"/>
          <p:cNvSpPr txBox="1"/>
          <p:nvPr>
            <p:ph idx="5" type="subTitle"/>
          </p:nvPr>
        </p:nvSpPr>
        <p:spPr>
          <a:xfrm>
            <a:off x="5145325" y="3237611"/>
            <a:ext cx="3011400" cy="20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6" name="Google Shape;86;p17"/>
          <p:cNvSpPr txBox="1"/>
          <p:nvPr>
            <p:ph idx="6" type="title"/>
          </p:nvPr>
        </p:nvSpPr>
        <p:spPr>
          <a:xfrm>
            <a:off x="5145325" y="3563260"/>
            <a:ext cx="1579200" cy="333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87" name="Google Shape;87;p17"/>
          <p:cNvSpPr txBox="1"/>
          <p:nvPr>
            <p:ph idx="7" type="subTitle"/>
          </p:nvPr>
        </p:nvSpPr>
        <p:spPr>
          <a:xfrm>
            <a:off x="5145325" y="4198597"/>
            <a:ext cx="3011400" cy="20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88" name="Google Shape;88;p17"/>
          <p:cNvSpPr txBox="1"/>
          <p:nvPr>
            <p:ph idx="8" type="title"/>
          </p:nvPr>
        </p:nvSpPr>
        <p:spPr>
          <a:xfrm>
            <a:off x="713225" y="2307450"/>
            <a:ext cx="2818200" cy="5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4">
    <p:spTree>
      <p:nvGrpSpPr>
        <p:cNvPr id="89" name="Shape 89"/>
        <p:cNvGrpSpPr/>
        <p:nvPr/>
      </p:nvGrpSpPr>
      <p:grpSpPr>
        <a:xfrm>
          <a:off x="0" y="0"/>
          <a:ext cx="0" cy="0"/>
          <a:chOff x="0" y="0"/>
          <a:chExt cx="0" cy="0"/>
        </a:xfrm>
      </p:grpSpPr>
      <p:sp>
        <p:nvSpPr>
          <p:cNvPr id="90" name="Google Shape;90;p18"/>
          <p:cNvSpPr/>
          <p:nvPr/>
        </p:nvSpPr>
        <p:spPr>
          <a:xfrm>
            <a:off x="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txBox="1"/>
          <p:nvPr>
            <p:ph type="ctrTitle"/>
          </p:nvPr>
        </p:nvSpPr>
        <p:spPr>
          <a:xfrm>
            <a:off x="156075" y="1588225"/>
            <a:ext cx="42300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2600"/>
              <a:buNone/>
              <a:defRPr sz="2600">
                <a:solidFill>
                  <a:schemeClr val="lt1"/>
                </a:solidFill>
              </a:defRPr>
            </a:lvl1pPr>
            <a:lvl2pPr lvl="1" rtl="0" algn="r">
              <a:spcBef>
                <a:spcPts val="0"/>
              </a:spcBef>
              <a:spcAft>
                <a:spcPts val="0"/>
              </a:spcAft>
              <a:buClr>
                <a:schemeClr val="lt1"/>
              </a:buClr>
              <a:buSzPts val="2600"/>
              <a:buNone/>
              <a:defRPr sz="2600">
                <a:solidFill>
                  <a:schemeClr val="lt1"/>
                </a:solidFill>
              </a:defRPr>
            </a:lvl2pPr>
            <a:lvl3pPr lvl="2" rtl="0" algn="r">
              <a:spcBef>
                <a:spcPts val="0"/>
              </a:spcBef>
              <a:spcAft>
                <a:spcPts val="0"/>
              </a:spcAft>
              <a:buClr>
                <a:schemeClr val="lt1"/>
              </a:buClr>
              <a:buSzPts val="2600"/>
              <a:buNone/>
              <a:defRPr sz="2600">
                <a:solidFill>
                  <a:schemeClr val="lt1"/>
                </a:solidFill>
              </a:defRPr>
            </a:lvl3pPr>
            <a:lvl4pPr lvl="3" rtl="0" algn="r">
              <a:spcBef>
                <a:spcPts val="0"/>
              </a:spcBef>
              <a:spcAft>
                <a:spcPts val="0"/>
              </a:spcAft>
              <a:buClr>
                <a:schemeClr val="lt1"/>
              </a:buClr>
              <a:buSzPts val="2600"/>
              <a:buNone/>
              <a:defRPr sz="2600">
                <a:solidFill>
                  <a:schemeClr val="lt1"/>
                </a:solidFill>
              </a:defRPr>
            </a:lvl4pPr>
            <a:lvl5pPr lvl="4" rtl="0" algn="r">
              <a:spcBef>
                <a:spcPts val="0"/>
              </a:spcBef>
              <a:spcAft>
                <a:spcPts val="0"/>
              </a:spcAft>
              <a:buClr>
                <a:schemeClr val="lt1"/>
              </a:buClr>
              <a:buSzPts val="2600"/>
              <a:buNone/>
              <a:defRPr sz="2600">
                <a:solidFill>
                  <a:schemeClr val="lt1"/>
                </a:solidFill>
              </a:defRPr>
            </a:lvl5pPr>
            <a:lvl6pPr lvl="5" rtl="0" algn="r">
              <a:spcBef>
                <a:spcPts val="0"/>
              </a:spcBef>
              <a:spcAft>
                <a:spcPts val="0"/>
              </a:spcAft>
              <a:buClr>
                <a:schemeClr val="lt1"/>
              </a:buClr>
              <a:buSzPts val="2600"/>
              <a:buNone/>
              <a:defRPr sz="2600">
                <a:solidFill>
                  <a:schemeClr val="lt1"/>
                </a:solidFill>
              </a:defRPr>
            </a:lvl6pPr>
            <a:lvl7pPr lvl="6" rtl="0" algn="r">
              <a:spcBef>
                <a:spcPts val="0"/>
              </a:spcBef>
              <a:spcAft>
                <a:spcPts val="0"/>
              </a:spcAft>
              <a:buClr>
                <a:schemeClr val="lt1"/>
              </a:buClr>
              <a:buSzPts val="2600"/>
              <a:buNone/>
              <a:defRPr sz="2600">
                <a:solidFill>
                  <a:schemeClr val="lt1"/>
                </a:solidFill>
              </a:defRPr>
            </a:lvl7pPr>
            <a:lvl8pPr lvl="7" rtl="0" algn="r">
              <a:spcBef>
                <a:spcPts val="0"/>
              </a:spcBef>
              <a:spcAft>
                <a:spcPts val="0"/>
              </a:spcAft>
              <a:buClr>
                <a:schemeClr val="lt1"/>
              </a:buClr>
              <a:buSzPts val="2600"/>
              <a:buNone/>
              <a:defRPr sz="2600">
                <a:solidFill>
                  <a:schemeClr val="lt1"/>
                </a:solidFill>
              </a:defRPr>
            </a:lvl8pPr>
            <a:lvl9pPr lvl="8" rtl="0" algn="r">
              <a:spcBef>
                <a:spcPts val="0"/>
              </a:spcBef>
              <a:spcAft>
                <a:spcPts val="0"/>
              </a:spcAft>
              <a:buClr>
                <a:schemeClr val="lt1"/>
              </a:buClr>
              <a:buSzPts val="2600"/>
              <a:buNone/>
              <a:defRPr sz="2600">
                <a:solidFill>
                  <a:schemeClr val="lt1"/>
                </a:solidFill>
              </a:defRPr>
            </a:lvl9pPr>
          </a:lstStyle>
          <a:p/>
        </p:txBody>
      </p:sp>
      <p:sp>
        <p:nvSpPr>
          <p:cNvPr id="92" name="Google Shape;92;p18"/>
          <p:cNvSpPr txBox="1"/>
          <p:nvPr>
            <p:ph idx="1" type="subTitle"/>
          </p:nvPr>
        </p:nvSpPr>
        <p:spPr>
          <a:xfrm>
            <a:off x="975909" y="2452393"/>
            <a:ext cx="25902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93" name="Google Shape;93;p18"/>
          <p:cNvSpPr txBox="1"/>
          <p:nvPr>
            <p:ph idx="2" type="subTitle"/>
          </p:nvPr>
        </p:nvSpPr>
        <p:spPr>
          <a:xfrm>
            <a:off x="5583287" y="2452393"/>
            <a:ext cx="2579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94" name="Google Shape;94;p18"/>
          <p:cNvSpPr txBox="1"/>
          <p:nvPr>
            <p:ph idx="3" type="ctrTitle"/>
          </p:nvPr>
        </p:nvSpPr>
        <p:spPr>
          <a:xfrm>
            <a:off x="4757925" y="1588225"/>
            <a:ext cx="4230000" cy="94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600"/>
              <a:buNone/>
              <a:defRPr sz="2600">
                <a:solidFill>
                  <a:schemeClr val="dk1"/>
                </a:solidFill>
              </a:defRPr>
            </a:lvl1pPr>
            <a:lvl2pPr lvl="1" rtl="0" algn="r">
              <a:spcBef>
                <a:spcPts val="0"/>
              </a:spcBef>
              <a:spcAft>
                <a:spcPts val="0"/>
              </a:spcAft>
              <a:buClr>
                <a:schemeClr val="dk1"/>
              </a:buClr>
              <a:buSzPts val="2600"/>
              <a:buNone/>
              <a:defRPr sz="2600">
                <a:solidFill>
                  <a:schemeClr val="dk1"/>
                </a:solidFill>
              </a:defRPr>
            </a:lvl2pPr>
            <a:lvl3pPr lvl="2" rtl="0" algn="r">
              <a:spcBef>
                <a:spcPts val="0"/>
              </a:spcBef>
              <a:spcAft>
                <a:spcPts val="0"/>
              </a:spcAft>
              <a:buClr>
                <a:schemeClr val="dk1"/>
              </a:buClr>
              <a:buSzPts val="2600"/>
              <a:buNone/>
              <a:defRPr sz="2600">
                <a:solidFill>
                  <a:schemeClr val="dk1"/>
                </a:solidFill>
              </a:defRPr>
            </a:lvl3pPr>
            <a:lvl4pPr lvl="3" rtl="0" algn="r">
              <a:spcBef>
                <a:spcPts val="0"/>
              </a:spcBef>
              <a:spcAft>
                <a:spcPts val="0"/>
              </a:spcAft>
              <a:buClr>
                <a:schemeClr val="dk1"/>
              </a:buClr>
              <a:buSzPts val="2600"/>
              <a:buNone/>
              <a:defRPr sz="2600">
                <a:solidFill>
                  <a:schemeClr val="dk1"/>
                </a:solidFill>
              </a:defRPr>
            </a:lvl4pPr>
            <a:lvl5pPr lvl="4" rtl="0" algn="r">
              <a:spcBef>
                <a:spcPts val="0"/>
              </a:spcBef>
              <a:spcAft>
                <a:spcPts val="0"/>
              </a:spcAft>
              <a:buClr>
                <a:schemeClr val="dk1"/>
              </a:buClr>
              <a:buSzPts val="2600"/>
              <a:buNone/>
              <a:defRPr sz="2600">
                <a:solidFill>
                  <a:schemeClr val="dk1"/>
                </a:solidFill>
              </a:defRPr>
            </a:lvl5pPr>
            <a:lvl6pPr lvl="5" rtl="0" algn="r">
              <a:spcBef>
                <a:spcPts val="0"/>
              </a:spcBef>
              <a:spcAft>
                <a:spcPts val="0"/>
              </a:spcAft>
              <a:buClr>
                <a:schemeClr val="dk1"/>
              </a:buClr>
              <a:buSzPts val="2600"/>
              <a:buNone/>
              <a:defRPr sz="2600">
                <a:solidFill>
                  <a:schemeClr val="dk1"/>
                </a:solidFill>
              </a:defRPr>
            </a:lvl6pPr>
            <a:lvl7pPr lvl="6" rtl="0" algn="r">
              <a:spcBef>
                <a:spcPts val="0"/>
              </a:spcBef>
              <a:spcAft>
                <a:spcPts val="0"/>
              </a:spcAft>
              <a:buClr>
                <a:schemeClr val="dk1"/>
              </a:buClr>
              <a:buSzPts val="2600"/>
              <a:buNone/>
              <a:defRPr sz="2600">
                <a:solidFill>
                  <a:schemeClr val="dk1"/>
                </a:solidFill>
              </a:defRPr>
            </a:lvl7pPr>
            <a:lvl8pPr lvl="7" rtl="0" algn="r">
              <a:spcBef>
                <a:spcPts val="0"/>
              </a:spcBef>
              <a:spcAft>
                <a:spcPts val="0"/>
              </a:spcAft>
              <a:buClr>
                <a:schemeClr val="dk1"/>
              </a:buClr>
              <a:buSzPts val="2600"/>
              <a:buNone/>
              <a:defRPr sz="2600">
                <a:solidFill>
                  <a:schemeClr val="dk1"/>
                </a:solidFill>
              </a:defRPr>
            </a:lvl8pPr>
            <a:lvl9pPr lvl="8" rtl="0" algn="r">
              <a:spcBef>
                <a:spcPts val="0"/>
              </a:spcBef>
              <a:spcAft>
                <a:spcPts val="0"/>
              </a:spcAft>
              <a:buClr>
                <a:schemeClr val="dk1"/>
              </a:buClr>
              <a:buSzPts val="2600"/>
              <a:buNone/>
              <a:defRPr sz="2600">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1">
  <p:cSld name="CUSTOM_22">
    <p:spTree>
      <p:nvGrpSpPr>
        <p:cNvPr id="95" name="Shape 95"/>
        <p:cNvGrpSpPr/>
        <p:nvPr/>
      </p:nvGrpSpPr>
      <p:grpSpPr>
        <a:xfrm>
          <a:off x="0" y="0"/>
          <a:ext cx="0" cy="0"/>
          <a:chOff x="0" y="0"/>
          <a:chExt cx="0" cy="0"/>
        </a:xfrm>
      </p:grpSpPr>
      <p:sp>
        <p:nvSpPr>
          <p:cNvPr id="96" name="Google Shape;96;p19"/>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 name="Google Shape;97;p19"/>
          <p:cNvSpPr txBox="1"/>
          <p:nvPr>
            <p:ph type="title"/>
          </p:nvPr>
        </p:nvSpPr>
        <p:spPr>
          <a:xfrm>
            <a:off x="431775" y="3022992"/>
            <a:ext cx="3423600" cy="6291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8" name="Google Shape;98;p19"/>
          <p:cNvSpPr txBox="1"/>
          <p:nvPr>
            <p:ph hasCustomPrompt="1" idx="2" type="title"/>
          </p:nvPr>
        </p:nvSpPr>
        <p:spPr>
          <a:xfrm>
            <a:off x="431775" y="1968000"/>
            <a:ext cx="3057300" cy="1382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7000"/>
              <a:buNone/>
              <a:defRPr sz="7000">
                <a:solidFill>
                  <a:schemeClr val="lt1"/>
                </a:solidFill>
              </a:defRPr>
            </a:lvl1pPr>
            <a:lvl2pPr lvl="1" rtl="0">
              <a:spcBef>
                <a:spcPts val="0"/>
              </a:spcBef>
              <a:spcAft>
                <a:spcPts val="0"/>
              </a:spcAft>
              <a:buClr>
                <a:schemeClr val="lt1"/>
              </a:buClr>
              <a:buSzPts val="7000"/>
              <a:buNone/>
              <a:defRPr sz="7000">
                <a:solidFill>
                  <a:schemeClr val="lt1"/>
                </a:solidFill>
              </a:defRPr>
            </a:lvl2pPr>
            <a:lvl3pPr lvl="2" rtl="0">
              <a:spcBef>
                <a:spcPts val="0"/>
              </a:spcBef>
              <a:spcAft>
                <a:spcPts val="0"/>
              </a:spcAft>
              <a:buClr>
                <a:schemeClr val="lt1"/>
              </a:buClr>
              <a:buSzPts val="7000"/>
              <a:buNone/>
              <a:defRPr sz="7000">
                <a:solidFill>
                  <a:schemeClr val="lt1"/>
                </a:solidFill>
              </a:defRPr>
            </a:lvl3pPr>
            <a:lvl4pPr lvl="3" rtl="0">
              <a:spcBef>
                <a:spcPts val="0"/>
              </a:spcBef>
              <a:spcAft>
                <a:spcPts val="0"/>
              </a:spcAft>
              <a:buClr>
                <a:schemeClr val="lt1"/>
              </a:buClr>
              <a:buSzPts val="7000"/>
              <a:buNone/>
              <a:defRPr sz="7000">
                <a:solidFill>
                  <a:schemeClr val="lt1"/>
                </a:solidFill>
              </a:defRPr>
            </a:lvl4pPr>
            <a:lvl5pPr lvl="4" rtl="0">
              <a:spcBef>
                <a:spcPts val="0"/>
              </a:spcBef>
              <a:spcAft>
                <a:spcPts val="0"/>
              </a:spcAft>
              <a:buClr>
                <a:schemeClr val="lt1"/>
              </a:buClr>
              <a:buSzPts val="7000"/>
              <a:buNone/>
              <a:defRPr sz="7000">
                <a:solidFill>
                  <a:schemeClr val="lt1"/>
                </a:solidFill>
              </a:defRPr>
            </a:lvl5pPr>
            <a:lvl6pPr lvl="5" rtl="0">
              <a:spcBef>
                <a:spcPts val="0"/>
              </a:spcBef>
              <a:spcAft>
                <a:spcPts val="0"/>
              </a:spcAft>
              <a:buClr>
                <a:schemeClr val="lt1"/>
              </a:buClr>
              <a:buSzPts val="7000"/>
              <a:buNone/>
              <a:defRPr sz="7000">
                <a:solidFill>
                  <a:schemeClr val="lt1"/>
                </a:solidFill>
              </a:defRPr>
            </a:lvl6pPr>
            <a:lvl7pPr lvl="6" rtl="0">
              <a:spcBef>
                <a:spcPts val="0"/>
              </a:spcBef>
              <a:spcAft>
                <a:spcPts val="0"/>
              </a:spcAft>
              <a:buClr>
                <a:schemeClr val="lt1"/>
              </a:buClr>
              <a:buSzPts val="7000"/>
              <a:buNone/>
              <a:defRPr sz="7000">
                <a:solidFill>
                  <a:schemeClr val="lt1"/>
                </a:solidFill>
              </a:defRPr>
            </a:lvl7pPr>
            <a:lvl8pPr lvl="7" rtl="0">
              <a:spcBef>
                <a:spcPts val="0"/>
              </a:spcBef>
              <a:spcAft>
                <a:spcPts val="0"/>
              </a:spcAft>
              <a:buClr>
                <a:schemeClr val="lt1"/>
              </a:buClr>
              <a:buSzPts val="7000"/>
              <a:buNone/>
              <a:defRPr sz="7000">
                <a:solidFill>
                  <a:schemeClr val="lt1"/>
                </a:solidFill>
              </a:defRPr>
            </a:lvl8pPr>
            <a:lvl9pPr lvl="8" rtl="0">
              <a:spcBef>
                <a:spcPts val="0"/>
              </a:spcBef>
              <a:spcAft>
                <a:spcPts val="0"/>
              </a:spcAft>
              <a:buClr>
                <a:schemeClr val="lt1"/>
              </a:buClr>
              <a:buSzPts val="7000"/>
              <a:buNone/>
              <a:defRPr sz="7000">
                <a:solidFill>
                  <a:schemeClr val="lt1"/>
                </a:solidFill>
              </a:defRPr>
            </a:lvl9pPr>
          </a:lstStyle>
          <a:p>
            <a:r>
              <a:t>xx%</a:t>
            </a:r>
          </a:p>
        </p:txBody>
      </p:sp>
      <p:sp>
        <p:nvSpPr>
          <p:cNvPr id="99" name="Google Shape;99;p19"/>
          <p:cNvSpPr txBox="1"/>
          <p:nvPr>
            <p:ph idx="1" type="subTitle"/>
          </p:nvPr>
        </p:nvSpPr>
        <p:spPr>
          <a:xfrm>
            <a:off x="431775" y="3519908"/>
            <a:ext cx="3246900" cy="40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700"/>
              <a:buNone/>
              <a:defRPr sz="17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bg>
      <p:bgPr>
        <a:solidFill>
          <a:schemeClr val="dk1"/>
        </a:solidFill>
      </p:bgPr>
    </p:bg>
    <p:spTree>
      <p:nvGrpSpPr>
        <p:cNvPr id="100" name="Shape 100"/>
        <p:cNvGrpSpPr/>
        <p:nvPr/>
      </p:nvGrpSpPr>
      <p:grpSpPr>
        <a:xfrm>
          <a:off x="0" y="0"/>
          <a:ext cx="0" cy="0"/>
          <a:chOff x="0" y="0"/>
          <a:chExt cx="0" cy="0"/>
        </a:xfrm>
      </p:grpSpPr>
      <p:sp>
        <p:nvSpPr>
          <p:cNvPr id="101" name="Google Shape;101;p20"/>
          <p:cNvSpPr txBox="1"/>
          <p:nvPr>
            <p:ph type="title"/>
          </p:nvPr>
        </p:nvSpPr>
        <p:spPr>
          <a:xfrm>
            <a:off x="1974300" y="1440200"/>
            <a:ext cx="5195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p:txBody>
      </p:sp>
      <p:sp>
        <p:nvSpPr>
          <p:cNvPr id="102" name="Google Shape;102;p20"/>
          <p:cNvSpPr txBox="1"/>
          <p:nvPr>
            <p:ph idx="1" type="subTitle"/>
          </p:nvPr>
        </p:nvSpPr>
        <p:spPr>
          <a:xfrm>
            <a:off x="2607250" y="3082575"/>
            <a:ext cx="3699300" cy="2580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p:txBody>
      </p:sp>
      <p:sp>
        <p:nvSpPr>
          <p:cNvPr id="103" name="Google Shape;103;p20"/>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458170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5013475" y="2565792"/>
            <a:ext cx="3423600" cy="6291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lgn="r">
              <a:spcBef>
                <a:spcPts val="0"/>
              </a:spcBef>
              <a:spcAft>
                <a:spcPts val="0"/>
              </a:spcAft>
              <a:buClr>
                <a:schemeClr val="lt1"/>
              </a:buClr>
              <a:buSzPts val="3600"/>
              <a:buNone/>
              <a:defRPr sz="3600">
                <a:solidFill>
                  <a:schemeClr val="lt1"/>
                </a:solidFill>
              </a:defRPr>
            </a:lvl2pPr>
            <a:lvl3pPr lvl="2" rtl="0" algn="r">
              <a:spcBef>
                <a:spcPts val="0"/>
              </a:spcBef>
              <a:spcAft>
                <a:spcPts val="0"/>
              </a:spcAft>
              <a:buClr>
                <a:schemeClr val="lt1"/>
              </a:buClr>
              <a:buSzPts val="3600"/>
              <a:buNone/>
              <a:defRPr sz="3600">
                <a:solidFill>
                  <a:schemeClr val="lt1"/>
                </a:solidFill>
              </a:defRPr>
            </a:lvl3pPr>
            <a:lvl4pPr lvl="3" rtl="0" algn="r">
              <a:spcBef>
                <a:spcPts val="0"/>
              </a:spcBef>
              <a:spcAft>
                <a:spcPts val="0"/>
              </a:spcAft>
              <a:buClr>
                <a:schemeClr val="lt1"/>
              </a:buClr>
              <a:buSzPts val="3600"/>
              <a:buNone/>
              <a:defRPr sz="3600">
                <a:solidFill>
                  <a:schemeClr val="lt1"/>
                </a:solidFill>
              </a:defRPr>
            </a:lvl4pPr>
            <a:lvl5pPr lvl="4" rtl="0" algn="r">
              <a:spcBef>
                <a:spcPts val="0"/>
              </a:spcBef>
              <a:spcAft>
                <a:spcPts val="0"/>
              </a:spcAft>
              <a:buClr>
                <a:schemeClr val="lt1"/>
              </a:buClr>
              <a:buSzPts val="3600"/>
              <a:buNone/>
              <a:defRPr sz="3600">
                <a:solidFill>
                  <a:schemeClr val="lt1"/>
                </a:solidFill>
              </a:defRPr>
            </a:lvl5pPr>
            <a:lvl6pPr lvl="5" rtl="0" algn="r">
              <a:spcBef>
                <a:spcPts val="0"/>
              </a:spcBef>
              <a:spcAft>
                <a:spcPts val="0"/>
              </a:spcAft>
              <a:buClr>
                <a:schemeClr val="lt1"/>
              </a:buClr>
              <a:buSzPts val="3600"/>
              <a:buNone/>
              <a:defRPr sz="3600">
                <a:solidFill>
                  <a:schemeClr val="lt1"/>
                </a:solidFill>
              </a:defRPr>
            </a:lvl6pPr>
            <a:lvl7pPr lvl="6" rtl="0" algn="r">
              <a:spcBef>
                <a:spcPts val="0"/>
              </a:spcBef>
              <a:spcAft>
                <a:spcPts val="0"/>
              </a:spcAft>
              <a:buClr>
                <a:schemeClr val="lt1"/>
              </a:buClr>
              <a:buSzPts val="3600"/>
              <a:buNone/>
              <a:defRPr sz="3600">
                <a:solidFill>
                  <a:schemeClr val="lt1"/>
                </a:solidFill>
              </a:defRPr>
            </a:lvl7pPr>
            <a:lvl8pPr lvl="7" rtl="0" algn="r">
              <a:spcBef>
                <a:spcPts val="0"/>
              </a:spcBef>
              <a:spcAft>
                <a:spcPts val="0"/>
              </a:spcAft>
              <a:buClr>
                <a:schemeClr val="lt1"/>
              </a:buClr>
              <a:buSzPts val="3600"/>
              <a:buNone/>
              <a:defRPr sz="3600">
                <a:solidFill>
                  <a:schemeClr val="lt1"/>
                </a:solidFill>
              </a:defRPr>
            </a:lvl8pPr>
            <a:lvl9pPr lvl="8" rtl="0" algn="r">
              <a:spcBef>
                <a:spcPts val="0"/>
              </a:spcBef>
              <a:spcAft>
                <a:spcPts val="0"/>
              </a:spcAft>
              <a:buClr>
                <a:schemeClr val="lt1"/>
              </a:buClr>
              <a:buSzPts val="3600"/>
              <a:buNone/>
              <a:defRPr sz="3600">
                <a:solidFill>
                  <a:schemeClr val="lt1"/>
                </a:solidFill>
              </a:defRPr>
            </a:lvl9pPr>
          </a:lstStyle>
          <a:p/>
        </p:txBody>
      </p:sp>
      <p:sp>
        <p:nvSpPr>
          <p:cNvPr id="15" name="Google Shape;15;p3"/>
          <p:cNvSpPr txBox="1"/>
          <p:nvPr>
            <p:ph hasCustomPrompt="1" idx="2" type="title"/>
          </p:nvPr>
        </p:nvSpPr>
        <p:spPr>
          <a:xfrm>
            <a:off x="5379775" y="1501275"/>
            <a:ext cx="3057300" cy="1382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1"/>
              </a:buClr>
              <a:buSzPts val="7000"/>
              <a:buNone/>
              <a:defRPr sz="7000">
                <a:solidFill>
                  <a:schemeClr val="lt1"/>
                </a:solidFill>
              </a:defRPr>
            </a:lvl1pPr>
            <a:lvl2pPr lvl="1" rtl="0" algn="r">
              <a:spcBef>
                <a:spcPts val="0"/>
              </a:spcBef>
              <a:spcAft>
                <a:spcPts val="0"/>
              </a:spcAft>
              <a:buClr>
                <a:schemeClr val="lt1"/>
              </a:buClr>
              <a:buSzPts val="7000"/>
              <a:buNone/>
              <a:defRPr sz="7000">
                <a:solidFill>
                  <a:schemeClr val="lt1"/>
                </a:solidFill>
              </a:defRPr>
            </a:lvl2pPr>
            <a:lvl3pPr lvl="2" rtl="0" algn="r">
              <a:spcBef>
                <a:spcPts val="0"/>
              </a:spcBef>
              <a:spcAft>
                <a:spcPts val="0"/>
              </a:spcAft>
              <a:buClr>
                <a:schemeClr val="lt1"/>
              </a:buClr>
              <a:buSzPts val="7000"/>
              <a:buNone/>
              <a:defRPr sz="7000">
                <a:solidFill>
                  <a:schemeClr val="lt1"/>
                </a:solidFill>
              </a:defRPr>
            </a:lvl3pPr>
            <a:lvl4pPr lvl="3" rtl="0" algn="r">
              <a:spcBef>
                <a:spcPts val="0"/>
              </a:spcBef>
              <a:spcAft>
                <a:spcPts val="0"/>
              </a:spcAft>
              <a:buClr>
                <a:schemeClr val="lt1"/>
              </a:buClr>
              <a:buSzPts val="7000"/>
              <a:buNone/>
              <a:defRPr sz="7000">
                <a:solidFill>
                  <a:schemeClr val="lt1"/>
                </a:solidFill>
              </a:defRPr>
            </a:lvl4pPr>
            <a:lvl5pPr lvl="4" rtl="0" algn="r">
              <a:spcBef>
                <a:spcPts val="0"/>
              </a:spcBef>
              <a:spcAft>
                <a:spcPts val="0"/>
              </a:spcAft>
              <a:buClr>
                <a:schemeClr val="lt1"/>
              </a:buClr>
              <a:buSzPts val="7000"/>
              <a:buNone/>
              <a:defRPr sz="7000">
                <a:solidFill>
                  <a:schemeClr val="lt1"/>
                </a:solidFill>
              </a:defRPr>
            </a:lvl5pPr>
            <a:lvl6pPr lvl="5" rtl="0" algn="r">
              <a:spcBef>
                <a:spcPts val="0"/>
              </a:spcBef>
              <a:spcAft>
                <a:spcPts val="0"/>
              </a:spcAft>
              <a:buClr>
                <a:schemeClr val="lt1"/>
              </a:buClr>
              <a:buSzPts val="7000"/>
              <a:buNone/>
              <a:defRPr sz="7000">
                <a:solidFill>
                  <a:schemeClr val="lt1"/>
                </a:solidFill>
              </a:defRPr>
            </a:lvl6pPr>
            <a:lvl7pPr lvl="6" rtl="0" algn="r">
              <a:spcBef>
                <a:spcPts val="0"/>
              </a:spcBef>
              <a:spcAft>
                <a:spcPts val="0"/>
              </a:spcAft>
              <a:buClr>
                <a:schemeClr val="lt1"/>
              </a:buClr>
              <a:buSzPts val="7000"/>
              <a:buNone/>
              <a:defRPr sz="7000">
                <a:solidFill>
                  <a:schemeClr val="lt1"/>
                </a:solidFill>
              </a:defRPr>
            </a:lvl7pPr>
            <a:lvl8pPr lvl="7" rtl="0" algn="r">
              <a:spcBef>
                <a:spcPts val="0"/>
              </a:spcBef>
              <a:spcAft>
                <a:spcPts val="0"/>
              </a:spcAft>
              <a:buClr>
                <a:schemeClr val="lt1"/>
              </a:buClr>
              <a:buSzPts val="7000"/>
              <a:buNone/>
              <a:defRPr sz="7000">
                <a:solidFill>
                  <a:schemeClr val="lt1"/>
                </a:solidFill>
              </a:defRPr>
            </a:lvl8pPr>
            <a:lvl9pPr lvl="8" rtl="0" algn="r">
              <a:spcBef>
                <a:spcPts val="0"/>
              </a:spcBef>
              <a:spcAft>
                <a:spcPts val="0"/>
              </a:spcAft>
              <a:buClr>
                <a:schemeClr val="lt1"/>
              </a:buClr>
              <a:buSzPts val="7000"/>
              <a:buNone/>
              <a:defRPr sz="7000">
                <a:solidFill>
                  <a:schemeClr val="lt1"/>
                </a:solidFill>
              </a:defRPr>
            </a:lvl9pPr>
          </a:lstStyle>
          <a:p>
            <a:r>
              <a:t>xx%</a:t>
            </a:r>
          </a:p>
        </p:txBody>
      </p:sp>
      <p:sp>
        <p:nvSpPr>
          <p:cNvPr id="16" name="Google Shape;16;p3"/>
          <p:cNvSpPr txBox="1"/>
          <p:nvPr>
            <p:ph idx="1" type="subTitle"/>
          </p:nvPr>
        </p:nvSpPr>
        <p:spPr>
          <a:xfrm>
            <a:off x="5190175" y="3062708"/>
            <a:ext cx="3246900" cy="40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rtl="0"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04" name="Shape 104"/>
        <p:cNvGrpSpPr/>
        <p:nvPr/>
      </p:nvGrpSpPr>
      <p:grpSpPr>
        <a:xfrm>
          <a:off x="0" y="0"/>
          <a:ext cx="0" cy="0"/>
          <a:chOff x="0" y="0"/>
          <a:chExt cx="0" cy="0"/>
        </a:xfrm>
      </p:grpSpPr>
      <p:sp>
        <p:nvSpPr>
          <p:cNvPr id="105" name="Google Shape;105;p21"/>
          <p:cNvSpPr txBox="1"/>
          <p:nvPr>
            <p:ph type="title"/>
          </p:nvPr>
        </p:nvSpPr>
        <p:spPr>
          <a:xfrm>
            <a:off x="1434557" y="1868675"/>
            <a:ext cx="16026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06" name="Google Shape;106;p21"/>
          <p:cNvSpPr txBox="1"/>
          <p:nvPr>
            <p:ph idx="1" type="subTitle"/>
          </p:nvPr>
        </p:nvSpPr>
        <p:spPr>
          <a:xfrm>
            <a:off x="1302557" y="2283158"/>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07" name="Google Shape;107;p21"/>
          <p:cNvSpPr txBox="1"/>
          <p:nvPr>
            <p:ph idx="2" type="title"/>
          </p:nvPr>
        </p:nvSpPr>
        <p:spPr>
          <a:xfrm>
            <a:off x="1434557" y="3471353"/>
            <a:ext cx="16026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08" name="Google Shape;108;p21"/>
          <p:cNvSpPr txBox="1"/>
          <p:nvPr>
            <p:ph idx="3" type="subTitle"/>
          </p:nvPr>
        </p:nvSpPr>
        <p:spPr>
          <a:xfrm>
            <a:off x="1302557" y="3871617"/>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09" name="Google Shape;109;p21"/>
          <p:cNvSpPr txBox="1"/>
          <p:nvPr>
            <p:ph idx="4" type="title"/>
          </p:nvPr>
        </p:nvSpPr>
        <p:spPr>
          <a:xfrm>
            <a:off x="3805875" y="1868675"/>
            <a:ext cx="15894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0" name="Google Shape;110;p21"/>
          <p:cNvSpPr txBox="1"/>
          <p:nvPr>
            <p:ph idx="5" type="subTitle"/>
          </p:nvPr>
        </p:nvSpPr>
        <p:spPr>
          <a:xfrm>
            <a:off x="3667275" y="2283151"/>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11" name="Google Shape;111;p21"/>
          <p:cNvSpPr txBox="1"/>
          <p:nvPr>
            <p:ph idx="6" type="title"/>
          </p:nvPr>
        </p:nvSpPr>
        <p:spPr>
          <a:xfrm>
            <a:off x="3805875" y="3471353"/>
            <a:ext cx="15894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2" name="Google Shape;112;p21"/>
          <p:cNvSpPr txBox="1"/>
          <p:nvPr>
            <p:ph idx="7" type="subTitle"/>
          </p:nvPr>
        </p:nvSpPr>
        <p:spPr>
          <a:xfrm>
            <a:off x="3667275" y="3871617"/>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13" name="Google Shape;113;p21"/>
          <p:cNvSpPr txBox="1"/>
          <p:nvPr>
            <p:ph idx="8" type="title"/>
          </p:nvPr>
        </p:nvSpPr>
        <p:spPr>
          <a:xfrm>
            <a:off x="6141241" y="1868675"/>
            <a:ext cx="15840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4" name="Google Shape;114;p21"/>
          <p:cNvSpPr txBox="1"/>
          <p:nvPr>
            <p:ph idx="9" type="subTitle"/>
          </p:nvPr>
        </p:nvSpPr>
        <p:spPr>
          <a:xfrm>
            <a:off x="5999941" y="2283151"/>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15" name="Google Shape;115;p21"/>
          <p:cNvSpPr txBox="1"/>
          <p:nvPr>
            <p:ph idx="13" type="title"/>
          </p:nvPr>
        </p:nvSpPr>
        <p:spPr>
          <a:xfrm>
            <a:off x="6141241" y="3471353"/>
            <a:ext cx="1584000" cy="401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6" name="Google Shape;116;p21"/>
          <p:cNvSpPr txBox="1"/>
          <p:nvPr>
            <p:ph idx="14" type="subTitle"/>
          </p:nvPr>
        </p:nvSpPr>
        <p:spPr>
          <a:xfrm>
            <a:off x="5999941" y="3871617"/>
            <a:ext cx="1866600" cy="52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17" name="Google Shape;117;p21"/>
          <p:cNvSpPr txBox="1"/>
          <p:nvPr>
            <p:ph idx="15" type="title"/>
          </p:nvPr>
        </p:nvSpPr>
        <p:spPr>
          <a:xfrm>
            <a:off x="713225" y="530725"/>
            <a:ext cx="7424400" cy="5286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3000"/>
              <a:buNone/>
              <a:defRPr>
                <a:solidFill>
                  <a:schemeClr val="dk1"/>
                </a:solidFill>
              </a:defRPr>
            </a:lvl2pPr>
            <a:lvl3pPr lvl="2" rtl="0" algn="ctr">
              <a:spcBef>
                <a:spcPts val="0"/>
              </a:spcBef>
              <a:spcAft>
                <a:spcPts val="0"/>
              </a:spcAft>
              <a:buClr>
                <a:schemeClr val="dk1"/>
              </a:buClr>
              <a:buSzPts val="3000"/>
              <a:buNone/>
              <a:defRPr>
                <a:solidFill>
                  <a:schemeClr val="dk1"/>
                </a:solidFill>
              </a:defRPr>
            </a:lvl3pPr>
            <a:lvl4pPr lvl="3" rtl="0" algn="ctr">
              <a:spcBef>
                <a:spcPts val="0"/>
              </a:spcBef>
              <a:spcAft>
                <a:spcPts val="0"/>
              </a:spcAft>
              <a:buClr>
                <a:schemeClr val="dk1"/>
              </a:buClr>
              <a:buSzPts val="3000"/>
              <a:buNone/>
              <a:defRPr>
                <a:solidFill>
                  <a:schemeClr val="dk1"/>
                </a:solidFill>
              </a:defRPr>
            </a:lvl4pPr>
            <a:lvl5pPr lvl="4" rtl="0" algn="ctr">
              <a:spcBef>
                <a:spcPts val="0"/>
              </a:spcBef>
              <a:spcAft>
                <a:spcPts val="0"/>
              </a:spcAft>
              <a:buClr>
                <a:schemeClr val="dk1"/>
              </a:buClr>
              <a:buSzPts val="3000"/>
              <a:buNone/>
              <a:defRPr>
                <a:solidFill>
                  <a:schemeClr val="dk1"/>
                </a:solidFill>
              </a:defRPr>
            </a:lvl5pPr>
            <a:lvl6pPr lvl="5" rtl="0" algn="ctr">
              <a:spcBef>
                <a:spcPts val="0"/>
              </a:spcBef>
              <a:spcAft>
                <a:spcPts val="0"/>
              </a:spcAft>
              <a:buClr>
                <a:schemeClr val="dk1"/>
              </a:buClr>
              <a:buSzPts val="3000"/>
              <a:buNone/>
              <a:defRPr>
                <a:solidFill>
                  <a:schemeClr val="dk1"/>
                </a:solidFill>
              </a:defRPr>
            </a:lvl6pPr>
            <a:lvl7pPr lvl="6" rtl="0" algn="ctr">
              <a:spcBef>
                <a:spcPts val="0"/>
              </a:spcBef>
              <a:spcAft>
                <a:spcPts val="0"/>
              </a:spcAft>
              <a:buClr>
                <a:schemeClr val="dk1"/>
              </a:buClr>
              <a:buSzPts val="3000"/>
              <a:buNone/>
              <a:defRPr>
                <a:solidFill>
                  <a:schemeClr val="dk1"/>
                </a:solidFill>
              </a:defRPr>
            </a:lvl7pPr>
            <a:lvl8pPr lvl="7" rtl="0" algn="ctr">
              <a:spcBef>
                <a:spcPts val="0"/>
              </a:spcBef>
              <a:spcAft>
                <a:spcPts val="0"/>
              </a:spcAft>
              <a:buClr>
                <a:schemeClr val="dk1"/>
              </a:buClr>
              <a:buSzPts val="3000"/>
              <a:buNone/>
              <a:defRPr>
                <a:solidFill>
                  <a:schemeClr val="dk1"/>
                </a:solidFill>
              </a:defRPr>
            </a:lvl8pPr>
            <a:lvl9pPr lvl="8" rtl="0" algn="ctr">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3">
    <p:spTree>
      <p:nvGrpSpPr>
        <p:cNvPr id="118" name="Shape 118"/>
        <p:cNvGrpSpPr/>
        <p:nvPr/>
      </p:nvGrpSpPr>
      <p:grpSpPr>
        <a:xfrm>
          <a:off x="0" y="0"/>
          <a:ext cx="0" cy="0"/>
          <a:chOff x="0" y="0"/>
          <a:chExt cx="0" cy="0"/>
        </a:xfrm>
      </p:grpSpPr>
      <p:sp>
        <p:nvSpPr>
          <p:cNvPr id="119" name="Google Shape;119;p22"/>
          <p:cNvSpPr txBox="1"/>
          <p:nvPr>
            <p:ph hasCustomPrompt="1" type="title"/>
          </p:nvPr>
        </p:nvSpPr>
        <p:spPr>
          <a:xfrm>
            <a:off x="1600200" y="701125"/>
            <a:ext cx="3633300" cy="758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4400"/>
              <a:buNone/>
              <a:defRPr sz="4400">
                <a:solidFill>
                  <a:schemeClr val="dk1"/>
                </a:solidFill>
              </a:defRPr>
            </a:lvl1pPr>
            <a:lvl2pPr lvl="1" rtl="0">
              <a:spcBef>
                <a:spcPts val="0"/>
              </a:spcBef>
              <a:spcAft>
                <a:spcPts val="0"/>
              </a:spcAft>
              <a:buClr>
                <a:schemeClr val="dk1"/>
              </a:buClr>
              <a:buSzPts val="4400"/>
              <a:buNone/>
              <a:defRPr sz="4400">
                <a:solidFill>
                  <a:schemeClr val="dk1"/>
                </a:solidFill>
              </a:defRPr>
            </a:lvl2pPr>
            <a:lvl3pPr lvl="2" rtl="0">
              <a:spcBef>
                <a:spcPts val="0"/>
              </a:spcBef>
              <a:spcAft>
                <a:spcPts val="0"/>
              </a:spcAft>
              <a:buClr>
                <a:schemeClr val="dk1"/>
              </a:buClr>
              <a:buSzPts val="4400"/>
              <a:buNone/>
              <a:defRPr sz="4400">
                <a:solidFill>
                  <a:schemeClr val="dk1"/>
                </a:solidFill>
              </a:defRPr>
            </a:lvl3pPr>
            <a:lvl4pPr lvl="3" rtl="0">
              <a:spcBef>
                <a:spcPts val="0"/>
              </a:spcBef>
              <a:spcAft>
                <a:spcPts val="0"/>
              </a:spcAft>
              <a:buClr>
                <a:schemeClr val="dk1"/>
              </a:buClr>
              <a:buSzPts val="4400"/>
              <a:buNone/>
              <a:defRPr sz="4400">
                <a:solidFill>
                  <a:schemeClr val="dk1"/>
                </a:solidFill>
              </a:defRPr>
            </a:lvl4pPr>
            <a:lvl5pPr lvl="4" rtl="0">
              <a:spcBef>
                <a:spcPts val="0"/>
              </a:spcBef>
              <a:spcAft>
                <a:spcPts val="0"/>
              </a:spcAft>
              <a:buClr>
                <a:schemeClr val="dk1"/>
              </a:buClr>
              <a:buSzPts val="4400"/>
              <a:buNone/>
              <a:defRPr sz="4400">
                <a:solidFill>
                  <a:schemeClr val="dk1"/>
                </a:solidFill>
              </a:defRPr>
            </a:lvl5pPr>
            <a:lvl6pPr lvl="5" rtl="0">
              <a:spcBef>
                <a:spcPts val="0"/>
              </a:spcBef>
              <a:spcAft>
                <a:spcPts val="0"/>
              </a:spcAft>
              <a:buClr>
                <a:schemeClr val="dk1"/>
              </a:buClr>
              <a:buSzPts val="4400"/>
              <a:buNone/>
              <a:defRPr sz="4400">
                <a:solidFill>
                  <a:schemeClr val="dk1"/>
                </a:solidFill>
              </a:defRPr>
            </a:lvl6pPr>
            <a:lvl7pPr lvl="6" rtl="0">
              <a:spcBef>
                <a:spcPts val="0"/>
              </a:spcBef>
              <a:spcAft>
                <a:spcPts val="0"/>
              </a:spcAft>
              <a:buClr>
                <a:schemeClr val="dk1"/>
              </a:buClr>
              <a:buSzPts val="4400"/>
              <a:buNone/>
              <a:defRPr sz="4400">
                <a:solidFill>
                  <a:schemeClr val="dk1"/>
                </a:solidFill>
              </a:defRPr>
            </a:lvl7pPr>
            <a:lvl8pPr lvl="7" rtl="0">
              <a:spcBef>
                <a:spcPts val="0"/>
              </a:spcBef>
              <a:spcAft>
                <a:spcPts val="0"/>
              </a:spcAft>
              <a:buClr>
                <a:schemeClr val="dk1"/>
              </a:buClr>
              <a:buSzPts val="4400"/>
              <a:buNone/>
              <a:defRPr sz="4400">
                <a:solidFill>
                  <a:schemeClr val="dk1"/>
                </a:solidFill>
              </a:defRPr>
            </a:lvl8pPr>
            <a:lvl9pPr lvl="8" rtl="0">
              <a:spcBef>
                <a:spcPts val="0"/>
              </a:spcBef>
              <a:spcAft>
                <a:spcPts val="0"/>
              </a:spcAft>
              <a:buClr>
                <a:schemeClr val="dk1"/>
              </a:buClr>
              <a:buSzPts val="4400"/>
              <a:buNone/>
              <a:defRPr sz="4400">
                <a:solidFill>
                  <a:schemeClr val="dk1"/>
                </a:solidFill>
              </a:defRPr>
            </a:lvl9pPr>
          </a:lstStyle>
          <a:p>
            <a:r>
              <a:t>xx%</a:t>
            </a:r>
          </a:p>
        </p:txBody>
      </p:sp>
      <p:sp>
        <p:nvSpPr>
          <p:cNvPr id="120" name="Google Shape;120;p22"/>
          <p:cNvSpPr txBox="1"/>
          <p:nvPr>
            <p:ph idx="1" type="body"/>
          </p:nvPr>
        </p:nvSpPr>
        <p:spPr>
          <a:xfrm>
            <a:off x="1600200" y="1275675"/>
            <a:ext cx="3633300" cy="393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Char char="●"/>
              <a:defRPr sz="1400">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121" name="Google Shape;121;p22"/>
          <p:cNvSpPr txBox="1"/>
          <p:nvPr>
            <p:ph hasCustomPrompt="1" idx="2" type="title"/>
          </p:nvPr>
        </p:nvSpPr>
        <p:spPr>
          <a:xfrm>
            <a:off x="2755344" y="2075125"/>
            <a:ext cx="3633300" cy="75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4400"/>
              <a:buNone/>
              <a:defRPr sz="4400">
                <a:solidFill>
                  <a:schemeClr val="dk1"/>
                </a:solidFill>
              </a:defRPr>
            </a:lvl1pPr>
            <a:lvl2pPr lvl="1" rtl="0" algn="ctr">
              <a:spcBef>
                <a:spcPts val="0"/>
              </a:spcBef>
              <a:spcAft>
                <a:spcPts val="0"/>
              </a:spcAft>
              <a:buClr>
                <a:schemeClr val="dk1"/>
              </a:buClr>
              <a:buSzPts val="4400"/>
              <a:buNone/>
              <a:defRPr sz="4400">
                <a:solidFill>
                  <a:schemeClr val="dk1"/>
                </a:solidFill>
              </a:defRPr>
            </a:lvl2pPr>
            <a:lvl3pPr lvl="2" rtl="0" algn="ctr">
              <a:spcBef>
                <a:spcPts val="0"/>
              </a:spcBef>
              <a:spcAft>
                <a:spcPts val="0"/>
              </a:spcAft>
              <a:buClr>
                <a:schemeClr val="dk1"/>
              </a:buClr>
              <a:buSzPts val="4400"/>
              <a:buNone/>
              <a:defRPr sz="4400">
                <a:solidFill>
                  <a:schemeClr val="dk1"/>
                </a:solidFill>
              </a:defRPr>
            </a:lvl3pPr>
            <a:lvl4pPr lvl="3" rtl="0" algn="ctr">
              <a:spcBef>
                <a:spcPts val="0"/>
              </a:spcBef>
              <a:spcAft>
                <a:spcPts val="0"/>
              </a:spcAft>
              <a:buClr>
                <a:schemeClr val="dk1"/>
              </a:buClr>
              <a:buSzPts val="4400"/>
              <a:buNone/>
              <a:defRPr sz="4400">
                <a:solidFill>
                  <a:schemeClr val="dk1"/>
                </a:solidFill>
              </a:defRPr>
            </a:lvl4pPr>
            <a:lvl5pPr lvl="4" rtl="0" algn="ctr">
              <a:spcBef>
                <a:spcPts val="0"/>
              </a:spcBef>
              <a:spcAft>
                <a:spcPts val="0"/>
              </a:spcAft>
              <a:buClr>
                <a:schemeClr val="dk1"/>
              </a:buClr>
              <a:buSzPts val="4400"/>
              <a:buNone/>
              <a:defRPr sz="4400">
                <a:solidFill>
                  <a:schemeClr val="dk1"/>
                </a:solidFill>
              </a:defRPr>
            </a:lvl5pPr>
            <a:lvl6pPr lvl="5" rtl="0" algn="ctr">
              <a:spcBef>
                <a:spcPts val="0"/>
              </a:spcBef>
              <a:spcAft>
                <a:spcPts val="0"/>
              </a:spcAft>
              <a:buClr>
                <a:schemeClr val="dk1"/>
              </a:buClr>
              <a:buSzPts val="4400"/>
              <a:buNone/>
              <a:defRPr sz="4400">
                <a:solidFill>
                  <a:schemeClr val="dk1"/>
                </a:solidFill>
              </a:defRPr>
            </a:lvl6pPr>
            <a:lvl7pPr lvl="6" rtl="0" algn="ctr">
              <a:spcBef>
                <a:spcPts val="0"/>
              </a:spcBef>
              <a:spcAft>
                <a:spcPts val="0"/>
              </a:spcAft>
              <a:buClr>
                <a:schemeClr val="dk1"/>
              </a:buClr>
              <a:buSzPts val="4400"/>
              <a:buNone/>
              <a:defRPr sz="4400">
                <a:solidFill>
                  <a:schemeClr val="dk1"/>
                </a:solidFill>
              </a:defRPr>
            </a:lvl7pPr>
            <a:lvl8pPr lvl="7" rtl="0" algn="ctr">
              <a:spcBef>
                <a:spcPts val="0"/>
              </a:spcBef>
              <a:spcAft>
                <a:spcPts val="0"/>
              </a:spcAft>
              <a:buClr>
                <a:schemeClr val="dk1"/>
              </a:buClr>
              <a:buSzPts val="4400"/>
              <a:buNone/>
              <a:defRPr sz="4400">
                <a:solidFill>
                  <a:schemeClr val="dk1"/>
                </a:solidFill>
              </a:defRPr>
            </a:lvl8pPr>
            <a:lvl9pPr lvl="8" rtl="0" algn="ctr">
              <a:spcBef>
                <a:spcPts val="0"/>
              </a:spcBef>
              <a:spcAft>
                <a:spcPts val="0"/>
              </a:spcAft>
              <a:buClr>
                <a:schemeClr val="dk1"/>
              </a:buClr>
              <a:buSzPts val="4400"/>
              <a:buNone/>
              <a:defRPr sz="4400">
                <a:solidFill>
                  <a:schemeClr val="dk1"/>
                </a:solidFill>
              </a:defRPr>
            </a:lvl9pPr>
          </a:lstStyle>
          <a:p>
            <a:r>
              <a:t>xx%</a:t>
            </a:r>
          </a:p>
        </p:txBody>
      </p:sp>
      <p:sp>
        <p:nvSpPr>
          <p:cNvPr id="122" name="Google Shape;122;p22"/>
          <p:cNvSpPr txBox="1"/>
          <p:nvPr>
            <p:ph idx="3" type="body"/>
          </p:nvPr>
        </p:nvSpPr>
        <p:spPr>
          <a:xfrm>
            <a:off x="2755356" y="2651051"/>
            <a:ext cx="3633300" cy="393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Clr>
                <a:schemeClr val="dk1"/>
              </a:buClr>
              <a:buSzPts val="1400"/>
              <a:buChar char="●"/>
              <a:defRPr sz="1400">
                <a:solidFill>
                  <a:schemeClr val="dk1"/>
                </a:solidFill>
              </a:defRPr>
            </a:lvl1pPr>
            <a:lvl2pPr indent="-317500" lvl="1" marL="914400" rtl="0" algn="ctr">
              <a:spcBef>
                <a:spcPts val="1600"/>
              </a:spcBef>
              <a:spcAft>
                <a:spcPts val="0"/>
              </a:spcAft>
              <a:buClr>
                <a:schemeClr val="dk1"/>
              </a:buClr>
              <a:buSzPts val="1400"/>
              <a:buChar char="○"/>
              <a:defRPr>
                <a:solidFill>
                  <a:schemeClr val="dk1"/>
                </a:solidFill>
              </a:defRPr>
            </a:lvl2pPr>
            <a:lvl3pPr indent="-317500" lvl="2" marL="1371600" rtl="0" algn="ctr">
              <a:spcBef>
                <a:spcPts val="1600"/>
              </a:spcBef>
              <a:spcAft>
                <a:spcPts val="0"/>
              </a:spcAft>
              <a:buClr>
                <a:schemeClr val="dk1"/>
              </a:buClr>
              <a:buSzPts val="1400"/>
              <a:buChar char="■"/>
              <a:defRPr>
                <a:solidFill>
                  <a:schemeClr val="dk1"/>
                </a:solidFill>
              </a:defRPr>
            </a:lvl3pPr>
            <a:lvl4pPr indent="-317500" lvl="3" marL="1828800" rtl="0" algn="ctr">
              <a:spcBef>
                <a:spcPts val="1600"/>
              </a:spcBef>
              <a:spcAft>
                <a:spcPts val="0"/>
              </a:spcAft>
              <a:buClr>
                <a:schemeClr val="dk1"/>
              </a:buClr>
              <a:buSzPts val="1400"/>
              <a:buChar char="●"/>
              <a:defRPr>
                <a:solidFill>
                  <a:schemeClr val="dk1"/>
                </a:solidFill>
              </a:defRPr>
            </a:lvl4pPr>
            <a:lvl5pPr indent="-317500" lvl="4" marL="2286000" rtl="0" algn="ctr">
              <a:spcBef>
                <a:spcPts val="1600"/>
              </a:spcBef>
              <a:spcAft>
                <a:spcPts val="0"/>
              </a:spcAft>
              <a:buClr>
                <a:schemeClr val="dk1"/>
              </a:buClr>
              <a:buSzPts val="1400"/>
              <a:buChar char="○"/>
              <a:defRPr>
                <a:solidFill>
                  <a:schemeClr val="dk1"/>
                </a:solidFill>
              </a:defRPr>
            </a:lvl5pPr>
            <a:lvl6pPr indent="-317500" lvl="5" marL="2743200" rtl="0" algn="ctr">
              <a:spcBef>
                <a:spcPts val="1600"/>
              </a:spcBef>
              <a:spcAft>
                <a:spcPts val="0"/>
              </a:spcAft>
              <a:buClr>
                <a:schemeClr val="dk1"/>
              </a:buClr>
              <a:buSzPts val="1400"/>
              <a:buChar char="■"/>
              <a:defRPr>
                <a:solidFill>
                  <a:schemeClr val="dk1"/>
                </a:solidFill>
              </a:defRPr>
            </a:lvl6pPr>
            <a:lvl7pPr indent="-317500" lvl="6" marL="3200400" rtl="0" algn="ctr">
              <a:spcBef>
                <a:spcPts val="1600"/>
              </a:spcBef>
              <a:spcAft>
                <a:spcPts val="0"/>
              </a:spcAft>
              <a:buClr>
                <a:schemeClr val="dk1"/>
              </a:buClr>
              <a:buSzPts val="1400"/>
              <a:buChar char="●"/>
              <a:defRPr>
                <a:solidFill>
                  <a:schemeClr val="dk1"/>
                </a:solidFill>
              </a:defRPr>
            </a:lvl7pPr>
            <a:lvl8pPr indent="-317500" lvl="7" marL="3657600" rtl="0" algn="ctr">
              <a:spcBef>
                <a:spcPts val="1600"/>
              </a:spcBef>
              <a:spcAft>
                <a:spcPts val="0"/>
              </a:spcAft>
              <a:buClr>
                <a:schemeClr val="dk1"/>
              </a:buClr>
              <a:buSzPts val="1400"/>
              <a:buChar char="○"/>
              <a:defRPr>
                <a:solidFill>
                  <a:schemeClr val="dk1"/>
                </a:solidFill>
              </a:defRPr>
            </a:lvl8pPr>
            <a:lvl9pPr indent="-317500" lvl="8" marL="4114800" rtl="0" algn="ctr">
              <a:spcBef>
                <a:spcPts val="1600"/>
              </a:spcBef>
              <a:spcAft>
                <a:spcPts val="1600"/>
              </a:spcAft>
              <a:buClr>
                <a:schemeClr val="dk1"/>
              </a:buClr>
              <a:buSzPts val="1400"/>
              <a:buChar char="■"/>
              <a:defRPr>
                <a:solidFill>
                  <a:schemeClr val="dk1"/>
                </a:solidFill>
              </a:defRPr>
            </a:lvl9pPr>
          </a:lstStyle>
          <a:p/>
        </p:txBody>
      </p:sp>
      <p:sp>
        <p:nvSpPr>
          <p:cNvPr id="123" name="Google Shape;123;p22"/>
          <p:cNvSpPr txBox="1"/>
          <p:nvPr>
            <p:ph hasCustomPrompt="1" idx="4" type="title"/>
          </p:nvPr>
        </p:nvSpPr>
        <p:spPr>
          <a:xfrm>
            <a:off x="3910549" y="3452475"/>
            <a:ext cx="3633300" cy="7581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4400"/>
              <a:buNone/>
              <a:defRPr sz="4400">
                <a:solidFill>
                  <a:schemeClr val="dk1"/>
                </a:solidFill>
              </a:defRPr>
            </a:lvl1pPr>
            <a:lvl2pPr lvl="1" rtl="0" algn="r">
              <a:spcBef>
                <a:spcPts val="0"/>
              </a:spcBef>
              <a:spcAft>
                <a:spcPts val="0"/>
              </a:spcAft>
              <a:buClr>
                <a:schemeClr val="dk1"/>
              </a:buClr>
              <a:buSzPts val="4400"/>
              <a:buNone/>
              <a:defRPr sz="4400">
                <a:solidFill>
                  <a:schemeClr val="dk1"/>
                </a:solidFill>
              </a:defRPr>
            </a:lvl2pPr>
            <a:lvl3pPr lvl="2" rtl="0" algn="r">
              <a:spcBef>
                <a:spcPts val="0"/>
              </a:spcBef>
              <a:spcAft>
                <a:spcPts val="0"/>
              </a:spcAft>
              <a:buClr>
                <a:schemeClr val="dk1"/>
              </a:buClr>
              <a:buSzPts val="4400"/>
              <a:buNone/>
              <a:defRPr sz="4400">
                <a:solidFill>
                  <a:schemeClr val="dk1"/>
                </a:solidFill>
              </a:defRPr>
            </a:lvl3pPr>
            <a:lvl4pPr lvl="3" rtl="0" algn="r">
              <a:spcBef>
                <a:spcPts val="0"/>
              </a:spcBef>
              <a:spcAft>
                <a:spcPts val="0"/>
              </a:spcAft>
              <a:buClr>
                <a:schemeClr val="dk1"/>
              </a:buClr>
              <a:buSzPts val="4400"/>
              <a:buNone/>
              <a:defRPr sz="4400">
                <a:solidFill>
                  <a:schemeClr val="dk1"/>
                </a:solidFill>
              </a:defRPr>
            </a:lvl4pPr>
            <a:lvl5pPr lvl="4" rtl="0" algn="r">
              <a:spcBef>
                <a:spcPts val="0"/>
              </a:spcBef>
              <a:spcAft>
                <a:spcPts val="0"/>
              </a:spcAft>
              <a:buClr>
                <a:schemeClr val="dk1"/>
              </a:buClr>
              <a:buSzPts val="4400"/>
              <a:buNone/>
              <a:defRPr sz="4400">
                <a:solidFill>
                  <a:schemeClr val="dk1"/>
                </a:solidFill>
              </a:defRPr>
            </a:lvl5pPr>
            <a:lvl6pPr lvl="5" rtl="0" algn="r">
              <a:spcBef>
                <a:spcPts val="0"/>
              </a:spcBef>
              <a:spcAft>
                <a:spcPts val="0"/>
              </a:spcAft>
              <a:buClr>
                <a:schemeClr val="dk1"/>
              </a:buClr>
              <a:buSzPts val="4400"/>
              <a:buNone/>
              <a:defRPr sz="4400">
                <a:solidFill>
                  <a:schemeClr val="dk1"/>
                </a:solidFill>
              </a:defRPr>
            </a:lvl6pPr>
            <a:lvl7pPr lvl="6" rtl="0" algn="r">
              <a:spcBef>
                <a:spcPts val="0"/>
              </a:spcBef>
              <a:spcAft>
                <a:spcPts val="0"/>
              </a:spcAft>
              <a:buClr>
                <a:schemeClr val="dk1"/>
              </a:buClr>
              <a:buSzPts val="4400"/>
              <a:buNone/>
              <a:defRPr sz="4400">
                <a:solidFill>
                  <a:schemeClr val="dk1"/>
                </a:solidFill>
              </a:defRPr>
            </a:lvl7pPr>
            <a:lvl8pPr lvl="7" rtl="0" algn="r">
              <a:spcBef>
                <a:spcPts val="0"/>
              </a:spcBef>
              <a:spcAft>
                <a:spcPts val="0"/>
              </a:spcAft>
              <a:buClr>
                <a:schemeClr val="dk1"/>
              </a:buClr>
              <a:buSzPts val="4400"/>
              <a:buNone/>
              <a:defRPr sz="4400">
                <a:solidFill>
                  <a:schemeClr val="dk1"/>
                </a:solidFill>
              </a:defRPr>
            </a:lvl8pPr>
            <a:lvl9pPr lvl="8" rtl="0" algn="r">
              <a:spcBef>
                <a:spcPts val="0"/>
              </a:spcBef>
              <a:spcAft>
                <a:spcPts val="0"/>
              </a:spcAft>
              <a:buClr>
                <a:schemeClr val="dk1"/>
              </a:buClr>
              <a:buSzPts val="4400"/>
              <a:buNone/>
              <a:defRPr sz="4400">
                <a:solidFill>
                  <a:schemeClr val="dk1"/>
                </a:solidFill>
              </a:defRPr>
            </a:lvl9pPr>
          </a:lstStyle>
          <a:p>
            <a:r>
              <a:t>xx%</a:t>
            </a:r>
          </a:p>
        </p:txBody>
      </p:sp>
      <p:sp>
        <p:nvSpPr>
          <p:cNvPr id="124" name="Google Shape;124;p22"/>
          <p:cNvSpPr txBox="1"/>
          <p:nvPr>
            <p:ph idx="5" type="body"/>
          </p:nvPr>
        </p:nvSpPr>
        <p:spPr>
          <a:xfrm>
            <a:off x="3910561" y="4027675"/>
            <a:ext cx="3633300" cy="393600"/>
          </a:xfrm>
          <a:prstGeom prst="rect">
            <a:avLst/>
          </a:prstGeom>
        </p:spPr>
        <p:txBody>
          <a:bodyPr anchorCtr="0" anchor="t" bIns="91425" lIns="91425" spcFirstLastPara="1" rIns="91425" wrap="square" tIns="91425">
            <a:noAutofit/>
          </a:bodyPr>
          <a:lstStyle>
            <a:lvl1pPr indent="-317500" lvl="0" marL="457200" rtl="0" algn="r">
              <a:spcBef>
                <a:spcPts val="0"/>
              </a:spcBef>
              <a:spcAft>
                <a:spcPts val="0"/>
              </a:spcAft>
              <a:buClr>
                <a:schemeClr val="dk1"/>
              </a:buClr>
              <a:buSzPts val="1400"/>
              <a:buChar char="●"/>
              <a:defRPr sz="1400">
                <a:solidFill>
                  <a:schemeClr val="dk1"/>
                </a:solidFill>
              </a:defRPr>
            </a:lvl1pPr>
            <a:lvl2pPr indent="-317500" lvl="1" marL="914400" rtl="0" algn="r">
              <a:spcBef>
                <a:spcPts val="1600"/>
              </a:spcBef>
              <a:spcAft>
                <a:spcPts val="0"/>
              </a:spcAft>
              <a:buClr>
                <a:schemeClr val="dk1"/>
              </a:buClr>
              <a:buSzPts val="1400"/>
              <a:buChar char="○"/>
              <a:defRPr>
                <a:solidFill>
                  <a:schemeClr val="dk1"/>
                </a:solidFill>
              </a:defRPr>
            </a:lvl2pPr>
            <a:lvl3pPr indent="-317500" lvl="2" marL="1371600" rtl="0" algn="r">
              <a:spcBef>
                <a:spcPts val="1600"/>
              </a:spcBef>
              <a:spcAft>
                <a:spcPts val="0"/>
              </a:spcAft>
              <a:buClr>
                <a:schemeClr val="dk1"/>
              </a:buClr>
              <a:buSzPts val="1400"/>
              <a:buChar char="■"/>
              <a:defRPr>
                <a:solidFill>
                  <a:schemeClr val="dk1"/>
                </a:solidFill>
              </a:defRPr>
            </a:lvl3pPr>
            <a:lvl4pPr indent="-317500" lvl="3" marL="1828800" rtl="0" algn="r">
              <a:spcBef>
                <a:spcPts val="1600"/>
              </a:spcBef>
              <a:spcAft>
                <a:spcPts val="0"/>
              </a:spcAft>
              <a:buClr>
                <a:schemeClr val="dk1"/>
              </a:buClr>
              <a:buSzPts val="1400"/>
              <a:buChar char="●"/>
              <a:defRPr>
                <a:solidFill>
                  <a:schemeClr val="dk1"/>
                </a:solidFill>
              </a:defRPr>
            </a:lvl4pPr>
            <a:lvl5pPr indent="-317500" lvl="4" marL="2286000" rtl="0" algn="r">
              <a:spcBef>
                <a:spcPts val="1600"/>
              </a:spcBef>
              <a:spcAft>
                <a:spcPts val="0"/>
              </a:spcAft>
              <a:buClr>
                <a:schemeClr val="dk1"/>
              </a:buClr>
              <a:buSzPts val="1400"/>
              <a:buChar char="○"/>
              <a:defRPr>
                <a:solidFill>
                  <a:schemeClr val="dk1"/>
                </a:solidFill>
              </a:defRPr>
            </a:lvl5pPr>
            <a:lvl6pPr indent="-317500" lvl="5" marL="2743200" rtl="0" algn="r">
              <a:spcBef>
                <a:spcPts val="1600"/>
              </a:spcBef>
              <a:spcAft>
                <a:spcPts val="0"/>
              </a:spcAft>
              <a:buClr>
                <a:schemeClr val="dk1"/>
              </a:buClr>
              <a:buSzPts val="1400"/>
              <a:buChar char="■"/>
              <a:defRPr>
                <a:solidFill>
                  <a:schemeClr val="dk1"/>
                </a:solidFill>
              </a:defRPr>
            </a:lvl6pPr>
            <a:lvl7pPr indent="-317500" lvl="6" marL="3200400" rtl="0" algn="r">
              <a:spcBef>
                <a:spcPts val="1600"/>
              </a:spcBef>
              <a:spcAft>
                <a:spcPts val="0"/>
              </a:spcAft>
              <a:buClr>
                <a:schemeClr val="dk1"/>
              </a:buClr>
              <a:buSzPts val="1400"/>
              <a:buChar char="●"/>
              <a:defRPr>
                <a:solidFill>
                  <a:schemeClr val="dk1"/>
                </a:solidFill>
              </a:defRPr>
            </a:lvl7pPr>
            <a:lvl8pPr indent="-317500" lvl="7" marL="3657600" rtl="0" algn="r">
              <a:spcBef>
                <a:spcPts val="1600"/>
              </a:spcBef>
              <a:spcAft>
                <a:spcPts val="0"/>
              </a:spcAft>
              <a:buClr>
                <a:schemeClr val="dk1"/>
              </a:buClr>
              <a:buSzPts val="1400"/>
              <a:buChar char="○"/>
              <a:defRPr>
                <a:solidFill>
                  <a:schemeClr val="dk1"/>
                </a:solidFill>
              </a:defRPr>
            </a:lvl8pPr>
            <a:lvl9pPr indent="-317500" lvl="8" marL="4114800" rtl="0" algn="r">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6">
    <p:spTree>
      <p:nvGrpSpPr>
        <p:cNvPr id="125" name="Shape 125"/>
        <p:cNvGrpSpPr/>
        <p:nvPr/>
      </p:nvGrpSpPr>
      <p:grpSpPr>
        <a:xfrm>
          <a:off x="0" y="0"/>
          <a:ext cx="0" cy="0"/>
          <a:chOff x="0" y="0"/>
          <a:chExt cx="0" cy="0"/>
        </a:xfrm>
      </p:grpSpPr>
      <p:sp>
        <p:nvSpPr>
          <p:cNvPr id="126" name="Google Shape;126;p23"/>
          <p:cNvSpPr/>
          <p:nvPr/>
        </p:nvSpPr>
        <p:spPr>
          <a:xfrm>
            <a:off x="-19050" y="2895600"/>
            <a:ext cx="9182100" cy="236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3"/>
          <p:cNvSpPr txBox="1"/>
          <p:nvPr>
            <p:ph type="title"/>
          </p:nvPr>
        </p:nvSpPr>
        <p:spPr>
          <a:xfrm>
            <a:off x="719725" y="3314925"/>
            <a:ext cx="1871100" cy="3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28" name="Google Shape;128;p23"/>
          <p:cNvSpPr txBox="1"/>
          <p:nvPr>
            <p:ph idx="1" type="subTitle"/>
          </p:nvPr>
        </p:nvSpPr>
        <p:spPr>
          <a:xfrm>
            <a:off x="719725" y="3640350"/>
            <a:ext cx="2290200" cy="3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29" name="Google Shape;129;p23"/>
          <p:cNvSpPr txBox="1"/>
          <p:nvPr>
            <p:ph idx="2" type="title"/>
          </p:nvPr>
        </p:nvSpPr>
        <p:spPr>
          <a:xfrm>
            <a:off x="6240149" y="3314925"/>
            <a:ext cx="1871100" cy="3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30" name="Google Shape;130;p23"/>
          <p:cNvSpPr txBox="1"/>
          <p:nvPr>
            <p:ph idx="3" type="subTitle"/>
          </p:nvPr>
        </p:nvSpPr>
        <p:spPr>
          <a:xfrm>
            <a:off x="6240151" y="3640350"/>
            <a:ext cx="2290200" cy="3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31" name="Google Shape;131;p23"/>
          <p:cNvSpPr txBox="1"/>
          <p:nvPr>
            <p:ph idx="4" type="title"/>
          </p:nvPr>
        </p:nvSpPr>
        <p:spPr>
          <a:xfrm>
            <a:off x="3480750" y="3314925"/>
            <a:ext cx="1871100" cy="3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32" name="Google Shape;132;p23"/>
          <p:cNvSpPr txBox="1"/>
          <p:nvPr>
            <p:ph idx="5" type="subTitle"/>
          </p:nvPr>
        </p:nvSpPr>
        <p:spPr>
          <a:xfrm>
            <a:off x="3480750" y="3640350"/>
            <a:ext cx="2290200" cy="3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p:txBody>
      </p:sp>
      <p:sp>
        <p:nvSpPr>
          <p:cNvPr id="133" name="Google Shape;133;p23"/>
          <p:cNvSpPr txBox="1"/>
          <p:nvPr>
            <p:ph idx="6"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_1_2">
    <p:spTree>
      <p:nvGrpSpPr>
        <p:cNvPr id="134" name="Shape 134"/>
        <p:cNvGrpSpPr/>
        <p:nvPr/>
      </p:nvGrpSpPr>
      <p:grpSpPr>
        <a:xfrm>
          <a:off x="0" y="0"/>
          <a:ext cx="0" cy="0"/>
          <a:chOff x="0" y="0"/>
          <a:chExt cx="0" cy="0"/>
        </a:xfrm>
      </p:grpSpPr>
      <p:sp>
        <p:nvSpPr>
          <p:cNvPr id="135" name="Google Shape;135;p24"/>
          <p:cNvSpPr txBox="1"/>
          <p:nvPr>
            <p:ph type="title"/>
          </p:nvPr>
        </p:nvSpPr>
        <p:spPr>
          <a:xfrm>
            <a:off x="1954575" y="1680525"/>
            <a:ext cx="15111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36" name="Google Shape;136;p24"/>
          <p:cNvSpPr txBox="1"/>
          <p:nvPr>
            <p:ph idx="1" type="subTitle"/>
          </p:nvPr>
        </p:nvSpPr>
        <p:spPr>
          <a:xfrm>
            <a:off x="1343775" y="2008955"/>
            <a:ext cx="27327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37" name="Google Shape;137;p24"/>
          <p:cNvSpPr txBox="1"/>
          <p:nvPr>
            <p:ph idx="2" type="title"/>
          </p:nvPr>
        </p:nvSpPr>
        <p:spPr>
          <a:xfrm>
            <a:off x="1954575" y="3325575"/>
            <a:ext cx="15111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38" name="Google Shape;138;p24"/>
          <p:cNvSpPr txBox="1"/>
          <p:nvPr>
            <p:ph idx="3" type="subTitle"/>
          </p:nvPr>
        </p:nvSpPr>
        <p:spPr>
          <a:xfrm>
            <a:off x="1343775" y="3654876"/>
            <a:ext cx="27327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39" name="Google Shape;139;p24"/>
          <p:cNvSpPr txBox="1"/>
          <p:nvPr>
            <p:ph idx="4" type="title"/>
          </p:nvPr>
        </p:nvSpPr>
        <p:spPr>
          <a:xfrm>
            <a:off x="5754525" y="1680525"/>
            <a:ext cx="15111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40" name="Google Shape;140;p24"/>
          <p:cNvSpPr txBox="1"/>
          <p:nvPr>
            <p:ph idx="5" type="subTitle"/>
          </p:nvPr>
        </p:nvSpPr>
        <p:spPr>
          <a:xfrm>
            <a:off x="5143725" y="2008955"/>
            <a:ext cx="27327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41" name="Google Shape;141;p24"/>
          <p:cNvSpPr txBox="1"/>
          <p:nvPr>
            <p:ph idx="6" type="title"/>
          </p:nvPr>
        </p:nvSpPr>
        <p:spPr>
          <a:xfrm>
            <a:off x="5754525" y="3325725"/>
            <a:ext cx="1511100" cy="3339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42" name="Google Shape;142;p24"/>
          <p:cNvSpPr txBox="1"/>
          <p:nvPr>
            <p:ph idx="7" type="subTitle"/>
          </p:nvPr>
        </p:nvSpPr>
        <p:spPr>
          <a:xfrm>
            <a:off x="5143725" y="3654431"/>
            <a:ext cx="2732700" cy="208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143" name="Google Shape;143;p24"/>
          <p:cNvSpPr txBox="1"/>
          <p:nvPr>
            <p:ph idx="8"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44" name="Shape 144"/>
        <p:cNvGrpSpPr/>
        <p:nvPr/>
      </p:nvGrpSpPr>
      <p:grpSpPr>
        <a:xfrm>
          <a:off x="0" y="0"/>
          <a:ext cx="0" cy="0"/>
          <a:chOff x="0" y="0"/>
          <a:chExt cx="0" cy="0"/>
        </a:xfrm>
      </p:grpSpPr>
      <p:sp>
        <p:nvSpPr>
          <p:cNvPr id="145" name="Google Shape;145;p25"/>
          <p:cNvSpPr/>
          <p:nvPr/>
        </p:nvSpPr>
        <p:spPr>
          <a:xfrm>
            <a:off x="-23475" y="2372860"/>
            <a:ext cx="9167400" cy="278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5"/>
          <p:cNvSpPr txBox="1"/>
          <p:nvPr>
            <p:ph idx="1" type="subTitle"/>
          </p:nvPr>
        </p:nvSpPr>
        <p:spPr>
          <a:xfrm>
            <a:off x="1367327" y="3851753"/>
            <a:ext cx="31008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47" name="Google Shape;147;p25"/>
          <p:cNvSpPr txBox="1"/>
          <p:nvPr>
            <p:ph idx="2" type="subTitle"/>
          </p:nvPr>
        </p:nvSpPr>
        <p:spPr>
          <a:xfrm>
            <a:off x="4675873" y="3851753"/>
            <a:ext cx="3100800" cy="990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48" name="Google Shape;148;p25"/>
          <p:cNvSpPr txBox="1"/>
          <p:nvPr>
            <p:ph type="title"/>
          </p:nvPr>
        </p:nvSpPr>
        <p:spPr>
          <a:xfrm>
            <a:off x="1850627" y="3553050"/>
            <a:ext cx="21342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49" name="Google Shape;149;p25"/>
          <p:cNvSpPr txBox="1"/>
          <p:nvPr>
            <p:ph idx="3" type="title"/>
          </p:nvPr>
        </p:nvSpPr>
        <p:spPr>
          <a:xfrm>
            <a:off x="5159173" y="3553050"/>
            <a:ext cx="21342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0" name="Google Shape;150;p25"/>
          <p:cNvSpPr txBox="1"/>
          <p:nvPr>
            <p:ph idx="4"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5">
    <p:spTree>
      <p:nvGrpSpPr>
        <p:cNvPr id="151" name="Shape 151"/>
        <p:cNvGrpSpPr/>
        <p:nvPr/>
      </p:nvGrpSpPr>
      <p:grpSpPr>
        <a:xfrm>
          <a:off x="0" y="0"/>
          <a:ext cx="0" cy="0"/>
          <a:chOff x="0" y="0"/>
          <a:chExt cx="0" cy="0"/>
        </a:xfrm>
      </p:grpSpPr>
      <p:sp>
        <p:nvSpPr>
          <p:cNvPr id="152" name="Google Shape;152;p26"/>
          <p:cNvSpPr/>
          <p:nvPr/>
        </p:nvSpPr>
        <p:spPr>
          <a:xfrm>
            <a:off x="32770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6"/>
          <p:cNvSpPr/>
          <p:nvPr/>
        </p:nvSpPr>
        <p:spPr>
          <a:xfrm>
            <a:off x="59526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6"/>
          <p:cNvSpPr/>
          <p:nvPr/>
        </p:nvSpPr>
        <p:spPr>
          <a:xfrm>
            <a:off x="57960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6"/>
          <p:cNvSpPr txBox="1"/>
          <p:nvPr>
            <p:ph type="title"/>
          </p:nvPr>
        </p:nvSpPr>
        <p:spPr>
          <a:xfrm>
            <a:off x="655750" y="3553050"/>
            <a:ext cx="25899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6" name="Google Shape;156;p26"/>
          <p:cNvSpPr txBox="1"/>
          <p:nvPr>
            <p:ph idx="1" type="subTitle"/>
          </p:nvPr>
        </p:nvSpPr>
        <p:spPr>
          <a:xfrm>
            <a:off x="867550" y="3840375"/>
            <a:ext cx="21663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57" name="Google Shape;157;p26"/>
          <p:cNvSpPr txBox="1"/>
          <p:nvPr>
            <p:ph idx="2" type="title"/>
          </p:nvPr>
        </p:nvSpPr>
        <p:spPr>
          <a:xfrm>
            <a:off x="5893309" y="3553050"/>
            <a:ext cx="25899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8" name="Google Shape;158;p26"/>
          <p:cNvSpPr txBox="1"/>
          <p:nvPr>
            <p:ph idx="3" type="subTitle"/>
          </p:nvPr>
        </p:nvSpPr>
        <p:spPr>
          <a:xfrm>
            <a:off x="6105107" y="3840375"/>
            <a:ext cx="21663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59" name="Google Shape;159;p26"/>
          <p:cNvSpPr txBox="1"/>
          <p:nvPr>
            <p:ph idx="4" type="title"/>
          </p:nvPr>
        </p:nvSpPr>
        <p:spPr>
          <a:xfrm>
            <a:off x="3277050" y="3553050"/>
            <a:ext cx="2589900" cy="30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lgn="ctr">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60" name="Google Shape;160;p26"/>
          <p:cNvSpPr txBox="1"/>
          <p:nvPr>
            <p:ph idx="5" type="subTitle"/>
          </p:nvPr>
        </p:nvSpPr>
        <p:spPr>
          <a:xfrm>
            <a:off x="3488850" y="3840375"/>
            <a:ext cx="2166300" cy="30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161" name="Google Shape;161;p26"/>
          <p:cNvSpPr txBox="1"/>
          <p:nvPr>
            <p:ph idx="6"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7">
    <p:spTree>
      <p:nvGrpSpPr>
        <p:cNvPr id="162" name="Shape 162"/>
        <p:cNvGrpSpPr/>
        <p:nvPr/>
      </p:nvGrpSpPr>
      <p:grpSpPr>
        <a:xfrm>
          <a:off x="0" y="0"/>
          <a:ext cx="0" cy="0"/>
          <a:chOff x="0" y="0"/>
          <a:chExt cx="0" cy="0"/>
        </a:xfrm>
      </p:grpSpPr>
      <p:sp>
        <p:nvSpPr>
          <p:cNvPr id="163" name="Google Shape;163;p27"/>
          <p:cNvSpPr/>
          <p:nvPr/>
        </p:nvSpPr>
        <p:spPr>
          <a:xfrm>
            <a:off x="4629150" y="0"/>
            <a:ext cx="45147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txBox="1"/>
          <p:nvPr>
            <p:ph idx="1" type="body"/>
          </p:nvPr>
        </p:nvSpPr>
        <p:spPr>
          <a:xfrm>
            <a:off x="5353050" y="1695625"/>
            <a:ext cx="2597400" cy="798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65" name="Google Shape;165;p27"/>
          <p:cNvSpPr txBox="1"/>
          <p:nvPr>
            <p:ph type="title"/>
          </p:nvPr>
        </p:nvSpPr>
        <p:spPr>
          <a:xfrm>
            <a:off x="5147550" y="530725"/>
            <a:ext cx="34779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8">
    <p:bg>
      <p:bgPr>
        <a:solidFill>
          <a:schemeClr val="dk1"/>
        </a:solidFill>
      </p:bgPr>
    </p:bg>
    <p:spTree>
      <p:nvGrpSpPr>
        <p:cNvPr id="166" name="Shape 166"/>
        <p:cNvGrpSpPr/>
        <p:nvPr/>
      </p:nvGrpSpPr>
      <p:grpSpPr>
        <a:xfrm>
          <a:off x="0" y="0"/>
          <a:ext cx="0" cy="0"/>
          <a:chOff x="0" y="0"/>
          <a:chExt cx="0" cy="0"/>
        </a:xfrm>
      </p:grpSpPr>
      <p:sp>
        <p:nvSpPr>
          <p:cNvPr id="167" name="Google Shape;167;p28"/>
          <p:cNvSpPr txBox="1"/>
          <p:nvPr>
            <p:ph type="title"/>
          </p:nvPr>
        </p:nvSpPr>
        <p:spPr>
          <a:xfrm>
            <a:off x="713250" y="748938"/>
            <a:ext cx="7717500" cy="129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sp>
        <p:nvSpPr>
          <p:cNvPr id="168" name="Google Shape;168;p28"/>
          <p:cNvSpPr txBox="1"/>
          <p:nvPr>
            <p:ph idx="1" type="body"/>
          </p:nvPr>
        </p:nvSpPr>
        <p:spPr>
          <a:xfrm>
            <a:off x="713250" y="1958710"/>
            <a:ext cx="3007500" cy="122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Char char="●"/>
              <a:defRPr sz="14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169" name="Google Shape;169;p28"/>
          <p:cNvSpPr txBox="1"/>
          <p:nvPr/>
        </p:nvSpPr>
        <p:spPr>
          <a:xfrm>
            <a:off x="713250" y="3445310"/>
            <a:ext cx="2828100" cy="69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lt1"/>
                </a:solidFill>
                <a:latin typeface="Montserrat"/>
                <a:ea typeface="Montserrat"/>
                <a:cs typeface="Montserrat"/>
                <a:sym typeface="Montserrat"/>
              </a:rPr>
              <a:t>CREDITS: This presentation template was created by </a:t>
            </a:r>
            <a:r>
              <a:rPr b="1" lang="en" sz="9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chemeClr val="lt1"/>
                </a:solidFill>
                <a:latin typeface="Montserrat"/>
                <a:ea typeface="Montserrat"/>
                <a:cs typeface="Montserrat"/>
                <a:sym typeface="Montserrat"/>
              </a:rPr>
              <a:t>, including icons by </a:t>
            </a:r>
            <a:r>
              <a:rPr b="1" lang="en" sz="9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chemeClr val="lt1"/>
                </a:solidFill>
                <a:latin typeface="Montserrat"/>
                <a:ea typeface="Montserrat"/>
                <a:cs typeface="Montserrat"/>
                <a:sym typeface="Montserrat"/>
              </a:rPr>
              <a:t>, infographics &amp; images by </a:t>
            </a:r>
            <a:r>
              <a:rPr b="1" lang="en" sz="9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chemeClr val="lt1"/>
                </a:solidFill>
                <a:latin typeface="Montserrat"/>
                <a:ea typeface="Montserrat"/>
                <a:cs typeface="Montserrat"/>
                <a:sym typeface="Montserrat"/>
              </a:rPr>
              <a:t> </a:t>
            </a:r>
            <a:endParaRPr sz="900">
              <a:solidFill>
                <a:schemeClr val="lt1"/>
              </a:solidFill>
              <a:latin typeface="Montserrat"/>
              <a:ea typeface="Montserrat"/>
              <a:cs typeface="Montserrat"/>
              <a:sym typeface="Montserrat"/>
            </a:endParaRPr>
          </a:p>
        </p:txBody>
      </p:sp>
      <p:sp>
        <p:nvSpPr>
          <p:cNvPr id="170" name="Google Shape;170;p28"/>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8"/>
          <p:cNvSpPr txBox="1"/>
          <p:nvPr>
            <p:ph idx="2" type="subTitle"/>
          </p:nvPr>
        </p:nvSpPr>
        <p:spPr>
          <a:xfrm>
            <a:off x="715925" y="1595095"/>
            <a:ext cx="3007500" cy="53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sz="1400">
                <a:solidFill>
                  <a:schemeClr val="lt1"/>
                </a:solidFill>
              </a:defRPr>
            </a:lvl1pPr>
            <a:lvl2pPr lvl="1">
              <a:spcBef>
                <a:spcPts val="160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9">
    <p:spTree>
      <p:nvGrpSpPr>
        <p:cNvPr id="172" name="Shape 172"/>
        <p:cNvGrpSpPr/>
        <p:nvPr/>
      </p:nvGrpSpPr>
      <p:grpSpPr>
        <a:xfrm>
          <a:off x="0" y="0"/>
          <a:ext cx="0" cy="0"/>
          <a:chOff x="0" y="0"/>
          <a:chExt cx="0" cy="0"/>
        </a:xfrm>
      </p:grpSpPr>
      <p:sp>
        <p:nvSpPr>
          <p:cNvPr id="173" name="Google Shape;173;p29"/>
          <p:cNvSpPr txBox="1"/>
          <p:nvPr>
            <p:ph idx="1" type="body"/>
          </p:nvPr>
        </p:nvSpPr>
        <p:spPr>
          <a:xfrm>
            <a:off x="713225" y="1348475"/>
            <a:ext cx="5768100" cy="3255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Barlow"/>
              <a:buAutoNum type="arabicPeriod"/>
              <a:defRPr sz="1400">
                <a:solidFill>
                  <a:schemeClr val="dk1"/>
                </a:solidFill>
                <a:latin typeface="Barlow"/>
                <a:ea typeface="Barlow"/>
                <a:cs typeface="Barlow"/>
                <a:sym typeface="Barlow"/>
              </a:defRPr>
            </a:lvl1pPr>
            <a:lvl2pPr indent="-317500" lvl="1" marL="914400" rtl="0">
              <a:lnSpc>
                <a:spcPct val="100000"/>
              </a:lnSpc>
              <a:spcBef>
                <a:spcPts val="1600"/>
              </a:spcBef>
              <a:spcAft>
                <a:spcPts val="0"/>
              </a:spcAft>
              <a:buClr>
                <a:schemeClr val="dk1"/>
              </a:buClr>
              <a:buSzPts val="1400"/>
              <a:buChar char="○"/>
              <a:defRPr>
                <a:solidFill>
                  <a:schemeClr val="dk1"/>
                </a:solidFill>
                <a:latin typeface="Barlow"/>
                <a:ea typeface="Barlow"/>
                <a:cs typeface="Barlow"/>
                <a:sym typeface="Barlow"/>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174" name="Google Shape;174;p29"/>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idx="1" type="body"/>
          </p:nvPr>
        </p:nvSpPr>
        <p:spPr>
          <a:xfrm>
            <a:off x="713225" y="1119875"/>
            <a:ext cx="6215100" cy="3867900"/>
          </a:xfrm>
          <a:prstGeom prst="rect">
            <a:avLst/>
          </a:prstGeom>
        </p:spPr>
        <p:txBody>
          <a:bodyPr anchorCtr="0" anchor="t" bIns="91425" lIns="91425" spcFirstLastPara="1" rIns="91425" wrap="square" tIns="91425">
            <a:noAutofit/>
          </a:bodyPr>
          <a:lstStyle>
            <a:lvl1pPr indent="-349250" lvl="0" marL="457200">
              <a:lnSpc>
                <a:spcPct val="100000"/>
              </a:lnSpc>
              <a:spcBef>
                <a:spcPts val="0"/>
              </a:spcBef>
              <a:spcAft>
                <a:spcPts val="0"/>
              </a:spcAft>
              <a:buClr>
                <a:schemeClr val="dk1"/>
              </a:buClr>
              <a:buSzPts val="1900"/>
              <a:buFont typeface="Barlow"/>
              <a:buAutoNum type="arabicPeriod"/>
              <a:defRPr sz="1200">
                <a:solidFill>
                  <a:schemeClr val="dk1"/>
                </a:solidFill>
              </a:defRPr>
            </a:lvl1pPr>
            <a:lvl2pPr indent="-317500" lvl="1" marL="914400">
              <a:lnSpc>
                <a:spcPct val="100000"/>
              </a:lnSpc>
              <a:spcBef>
                <a:spcPts val="1600"/>
              </a:spcBef>
              <a:spcAft>
                <a:spcPts val="0"/>
              </a:spcAft>
              <a:buClr>
                <a:schemeClr val="dk1"/>
              </a:buClr>
              <a:buSzPts val="1400"/>
              <a:buChar char="○"/>
              <a:defRPr sz="1200">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19" name="Google Shape;19;p4"/>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os columnas " type="twoColTx">
  <p:cSld name="TITLE_AND_TWO_COLUMNS">
    <p:spTree>
      <p:nvGrpSpPr>
        <p:cNvPr id="20" name="Shape 20"/>
        <p:cNvGrpSpPr/>
        <p:nvPr/>
      </p:nvGrpSpPr>
      <p:grpSpPr>
        <a:xfrm>
          <a:off x="0" y="0"/>
          <a:ext cx="0" cy="0"/>
          <a:chOff x="0" y="0"/>
          <a:chExt cx="0" cy="0"/>
        </a:xfrm>
      </p:grpSpPr>
      <p:sp>
        <p:nvSpPr>
          <p:cNvPr id="21" name="Google Shape;21;p5"/>
          <p:cNvSpPr/>
          <p:nvPr/>
        </p:nvSpPr>
        <p:spPr>
          <a:xfrm>
            <a:off x="-10175" y="-10975"/>
            <a:ext cx="3048000" cy="5209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5"/>
          <p:cNvSpPr txBox="1"/>
          <p:nvPr>
            <p:ph idx="1" type="subTitle"/>
          </p:nvPr>
        </p:nvSpPr>
        <p:spPr>
          <a:xfrm>
            <a:off x="6293350" y="3677050"/>
            <a:ext cx="2388000" cy="99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rtl="0" algn="ctr">
              <a:lnSpc>
                <a:spcPct val="100000"/>
              </a:lnSpc>
              <a:spcBef>
                <a:spcPts val="0"/>
              </a:spcBef>
              <a:spcAft>
                <a:spcPts val="0"/>
              </a:spcAft>
              <a:buClr>
                <a:schemeClr val="dk1"/>
              </a:buClr>
              <a:buSzPts val="1400"/>
              <a:buChar char="○"/>
              <a:defRPr>
                <a:solidFill>
                  <a:schemeClr val="dk1"/>
                </a:solidFill>
              </a:defRPr>
            </a:lvl2pPr>
            <a:lvl3pPr lvl="2" rtl="0" algn="ctr">
              <a:lnSpc>
                <a:spcPct val="100000"/>
              </a:lnSpc>
              <a:spcBef>
                <a:spcPts val="0"/>
              </a:spcBef>
              <a:spcAft>
                <a:spcPts val="0"/>
              </a:spcAft>
              <a:buClr>
                <a:schemeClr val="dk1"/>
              </a:buClr>
              <a:buSzPts val="1400"/>
              <a:buChar char="■"/>
              <a:defRPr>
                <a:solidFill>
                  <a:schemeClr val="dk1"/>
                </a:solidFill>
              </a:defRPr>
            </a:lvl3pPr>
            <a:lvl4pPr lvl="3" rtl="0" algn="ctr">
              <a:lnSpc>
                <a:spcPct val="100000"/>
              </a:lnSpc>
              <a:spcBef>
                <a:spcPts val="0"/>
              </a:spcBef>
              <a:spcAft>
                <a:spcPts val="0"/>
              </a:spcAft>
              <a:buClr>
                <a:schemeClr val="dk1"/>
              </a:buClr>
              <a:buSzPts val="1400"/>
              <a:buChar char="●"/>
              <a:defRPr>
                <a:solidFill>
                  <a:schemeClr val="dk1"/>
                </a:solidFill>
              </a:defRPr>
            </a:lvl4pPr>
            <a:lvl5pPr lvl="4" rtl="0" algn="ctr">
              <a:lnSpc>
                <a:spcPct val="100000"/>
              </a:lnSpc>
              <a:spcBef>
                <a:spcPts val="0"/>
              </a:spcBef>
              <a:spcAft>
                <a:spcPts val="0"/>
              </a:spcAft>
              <a:buClr>
                <a:schemeClr val="dk1"/>
              </a:buClr>
              <a:buSzPts val="1400"/>
              <a:buChar char="○"/>
              <a:defRPr>
                <a:solidFill>
                  <a:schemeClr val="dk1"/>
                </a:solidFill>
              </a:defRPr>
            </a:lvl5pPr>
            <a:lvl6pPr lvl="5" rtl="0" algn="ctr">
              <a:lnSpc>
                <a:spcPct val="100000"/>
              </a:lnSpc>
              <a:spcBef>
                <a:spcPts val="0"/>
              </a:spcBef>
              <a:spcAft>
                <a:spcPts val="0"/>
              </a:spcAft>
              <a:buClr>
                <a:schemeClr val="dk1"/>
              </a:buClr>
              <a:buSzPts val="1400"/>
              <a:buChar char="■"/>
              <a:defRPr>
                <a:solidFill>
                  <a:schemeClr val="dk1"/>
                </a:solidFill>
              </a:defRPr>
            </a:lvl6pPr>
            <a:lvl7pPr lvl="6" rtl="0" algn="ctr">
              <a:lnSpc>
                <a:spcPct val="100000"/>
              </a:lnSpc>
              <a:spcBef>
                <a:spcPts val="0"/>
              </a:spcBef>
              <a:spcAft>
                <a:spcPts val="0"/>
              </a:spcAft>
              <a:buClr>
                <a:schemeClr val="dk1"/>
              </a:buClr>
              <a:buSzPts val="1400"/>
              <a:buChar char="●"/>
              <a:defRPr>
                <a:solidFill>
                  <a:schemeClr val="dk1"/>
                </a:solidFill>
              </a:defRPr>
            </a:lvl7pPr>
            <a:lvl8pPr lvl="7" rtl="0" algn="ctr">
              <a:lnSpc>
                <a:spcPct val="100000"/>
              </a:lnSpc>
              <a:spcBef>
                <a:spcPts val="0"/>
              </a:spcBef>
              <a:spcAft>
                <a:spcPts val="0"/>
              </a:spcAft>
              <a:buClr>
                <a:schemeClr val="dk1"/>
              </a:buClr>
              <a:buSzPts val="1400"/>
              <a:buChar char="○"/>
              <a:defRPr>
                <a:solidFill>
                  <a:schemeClr val="dk1"/>
                </a:solidFill>
              </a:defRPr>
            </a:lvl8pPr>
            <a:lvl9pPr lvl="8" rtl="0" algn="ctr">
              <a:lnSpc>
                <a:spcPct val="100000"/>
              </a:lnSpc>
              <a:spcBef>
                <a:spcPts val="0"/>
              </a:spcBef>
              <a:spcAft>
                <a:spcPts val="0"/>
              </a:spcAft>
              <a:buClr>
                <a:schemeClr val="dk1"/>
              </a:buClr>
              <a:buSzPts val="1400"/>
              <a:buChar char="■"/>
              <a:defRPr>
                <a:solidFill>
                  <a:schemeClr val="dk1"/>
                </a:solidFill>
              </a:defRPr>
            </a:lvl9pPr>
          </a:lstStyle>
          <a:p/>
        </p:txBody>
      </p:sp>
      <p:sp>
        <p:nvSpPr>
          <p:cNvPr id="23" name="Google Shape;23;p5"/>
          <p:cNvSpPr txBox="1"/>
          <p:nvPr>
            <p:ph idx="2" type="subTitle"/>
          </p:nvPr>
        </p:nvSpPr>
        <p:spPr>
          <a:xfrm>
            <a:off x="6293350" y="1000525"/>
            <a:ext cx="2388000" cy="99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rtl="0" algn="ctr">
              <a:lnSpc>
                <a:spcPct val="100000"/>
              </a:lnSpc>
              <a:spcBef>
                <a:spcPts val="0"/>
              </a:spcBef>
              <a:spcAft>
                <a:spcPts val="0"/>
              </a:spcAft>
              <a:buClr>
                <a:schemeClr val="dk1"/>
              </a:buClr>
              <a:buSzPts val="1400"/>
              <a:buChar char="○"/>
              <a:defRPr>
                <a:solidFill>
                  <a:schemeClr val="dk1"/>
                </a:solidFill>
              </a:defRPr>
            </a:lvl2pPr>
            <a:lvl3pPr lvl="2" rtl="0" algn="ctr">
              <a:lnSpc>
                <a:spcPct val="100000"/>
              </a:lnSpc>
              <a:spcBef>
                <a:spcPts val="0"/>
              </a:spcBef>
              <a:spcAft>
                <a:spcPts val="0"/>
              </a:spcAft>
              <a:buClr>
                <a:schemeClr val="dk1"/>
              </a:buClr>
              <a:buSzPts val="1400"/>
              <a:buChar char="■"/>
              <a:defRPr>
                <a:solidFill>
                  <a:schemeClr val="dk1"/>
                </a:solidFill>
              </a:defRPr>
            </a:lvl3pPr>
            <a:lvl4pPr lvl="3" rtl="0" algn="ctr">
              <a:lnSpc>
                <a:spcPct val="100000"/>
              </a:lnSpc>
              <a:spcBef>
                <a:spcPts val="0"/>
              </a:spcBef>
              <a:spcAft>
                <a:spcPts val="0"/>
              </a:spcAft>
              <a:buClr>
                <a:schemeClr val="dk1"/>
              </a:buClr>
              <a:buSzPts val="1400"/>
              <a:buChar char="●"/>
              <a:defRPr>
                <a:solidFill>
                  <a:schemeClr val="dk1"/>
                </a:solidFill>
              </a:defRPr>
            </a:lvl4pPr>
            <a:lvl5pPr lvl="4" rtl="0" algn="ctr">
              <a:lnSpc>
                <a:spcPct val="100000"/>
              </a:lnSpc>
              <a:spcBef>
                <a:spcPts val="0"/>
              </a:spcBef>
              <a:spcAft>
                <a:spcPts val="0"/>
              </a:spcAft>
              <a:buClr>
                <a:schemeClr val="dk1"/>
              </a:buClr>
              <a:buSzPts val="1400"/>
              <a:buChar char="○"/>
              <a:defRPr>
                <a:solidFill>
                  <a:schemeClr val="dk1"/>
                </a:solidFill>
              </a:defRPr>
            </a:lvl5pPr>
            <a:lvl6pPr lvl="5" rtl="0" algn="ctr">
              <a:lnSpc>
                <a:spcPct val="100000"/>
              </a:lnSpc>
              <a:spcBef>
                <a:spcPts val="0"/>
              </a:spcBef>
              <a:spcAft>
                <a:spcPts val="0"/>
              </a:spcAft>
              <a:buClr>
                <a:schemeClr val="dk1"/>
              </a:buClr>
              <a:buSzPts val="1400"/>
              <a:buChar char="■"/>
              <a:defRPr>
                <a:solidFill>
                  <a:schemeClr val="dk1"/>
                </a:solidFill>
              </a:defRPr>
            </a:lvl6pPr>
            <a:lvl7pPr lvl="6" rtl="0" algn="ctr">
              <a:lnSpc>
                <a:spcPct val="100000"/>
              </a:lnSpc>
              <a:spcBef>
                <a:spcPts val="0"/>
              </a:spcBef>
              <a:spcAft>
                <a:spcPts val="0"/>
              </a:spcAft>
              <a:buClr>
                <a:schemeClr val="dk1"/>
              </a:buClr>
              <a:buSzPts val="1400"/>
              <a:buChar char="●"/>
              <a:defRPr>
                <a:solidFill>
                  <a:schemeClr val="dk1"/>
                </a:solidFill>
              </a:defRPr>
            </a:lvl7pPr>
            <a:lvl8pPr lvl="7" rtl="0" algn="ctr">
              <a:lnSpc>
                <a:spcPct val="100000"/>
              </a:lnSpc>
              <a:spcBef>
                <a:spcPts val="0"/>
              </a:spcBef>
              <a:spcAft>
                <a:spcPts val="0"/>
              </a:spcAft>
              <a:buClr>
                <a:schemeClr val="dk1"/>
              </a:buClr>
              <a:buSzPts val="1400"/>
              <a:buChar char="○"/>
              <a:defRPr>
                <a:solidFill>
                  <a:schemeClr val="dk1"/>
                </a:solidFill>
              </a:defRPr>
            </a:lvl8pPr>
            <a:lvl9pPr lvl="8" rtl="0" algn="ctr">
              <a:lnSpc>
                <a:spcPct val="100000"/>
              </a:lnSpc>
              <a:spcBef>
                <a:spcPts val="0"/>
              </a:spcBef>
              <a:spcAft>
                <a:spcPts val="0"/>
              </a:spcAft>
              <a:buClr>
                <a:schemeClr val="dk1"/>
              </a:buClr>
              <a:buSzPts val="1400"/>
              <a:buChar char="■"/>
              <a:defRPr>
                <a:solidFill>
                  <a:schemeClr val="dk1"/>
                </a:solidFill>
              </a:defRPr>
            </a:lvl9pPr>
          </a:lstStyle>
          <a:p/>
        </p:txBody>
      </p:sp>
      <p:sp>
        <p:nvSpPr>
          <p:cNvPr id="24" name="Google Shape;24;p5"/>
          <p:cNvSpPr txBox="1"/>
          <p:nvPr>
            <p:ph type="title"/>
          </p:nvPr>
        </p:nvSpPr>
        <p:spPr>
          <a:xfrm>
            <a:off x="6293355" y="3476859"/>
            <a:ext cx="1658700" cy="3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25" name="Google Shape;25;p5"/>
          <p:cNvSpPr txBox="1"/>
          <p:nvPr>
            <p:ph idx="3" type="title"/>
          </p:nvPr>
        </p:nvSpPr>
        <p:spPr>
          <a:xfrm>
            <a:off x="6293355" y="809859"/>
            <a:ext cx="1658700" cy="30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rtl="0" algn="ctr">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26" name="Google Shape;26;p5"/>
          <p:cNvSpPr txBox="1"/>
          <p:nvPr>
            <p:ph idx="4" type="title"/>
          </p:nvPr>
        </p:nvSpPr>
        <p:spPr>
          <a:xfrm>
            <a:off x="582175" y="2307450"/>
            <a:ext cx="1863300" cy="5286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7"/>
          <p:cNvSpPr txBox="1"/>
          <p:nvPr>
            <p:ph idx="1" type="body"/>
          </p:nvPr>
        </p:nvSpPr>
        <p:spPr>
          <a:xfrm>
            <a:off x="484625" y="2898800"/>
            <a:ext cx="3300600" cy="20709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2" name="Google Shape;32;p7"/>
          <p:cNvSpPr txBox="1"/>
          <p:nvPr>
            <p:ph type="title"/>
          </p:nvPr>
        </p:nvSpPr>
        <p:spPr>
          <a:xfrm>
            <a:off x="484625" y="1597525"/>
            <a:ext cx="3531000" cy="52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3781050" y="951300"/>
            <a:ext cx="4629900" cy="29361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rtl="0" algn="r">
              <a:spcBef>
                <a:spcPts val="0"/>
              </a:spcBef>
              <a:spcAft>
                <a:spcPts val="0"/>
              </a:spcAft>
              <a:buClr>
                <a:schemeClr val="lt1"/>
              </a:buClr>
              <a:buSzPts val="5500"/>
              <a:buNone/>
              <a:defRPr sz="5500">
                <a:solidFill>
                  <a:schemeClr val="lt1"/>
                </a:solidFill>
              </a:defRPr>
            </a:lvl2pPr>
            <a:lvl3pPr lvl="2" rtl="0" algn="r">
              <a:spcBef>
                <a:spcPts val="0"/>
              </a:spcBef>
              <a:spcAft>
                <a:spcPts val="0"/>
              </a:spcAft>
              <a:buClr>
                <a:schemeClr val="lt1"/>
              </a:buClr>
              <a:buSzPts val="5500"/>
              <a:buNone/>
              <a:defRPr sz="5500">
                <a:solidFill>
                  <a:schemeClr val="lt1"/>
                </a:solidFill>
              </a:defRPr>
            </a:lvl3pPr>
            <a:lvl4pPr lvl="3" rtl="0" algn="r">
              <a:spcBef>
                <a:spcPts val="0"/>
              </a:spcBef>
              <a:spcAft>
                <a:spcPts val="0"/>
              </a:spcAft>
              <a:buClr>
                <a:schemeClr val="lt1"/>
              </a:buClr>
              <a:buSzPts val="5500"/>
              <a:buNone/>
              <a:defRPr sz="5500">
                <a:solidFill>
                  <a:schemeClr val="lt1"/>
                </a:solidFill>
              </a:defRPr>
            </a:lvl4pPr>
            <a:lvl5pPr lvl="4" rtl="0" algn="r">
              <a:spcBef>
                <a:spcPts val="0"/>
              </a:spcBef>
              <a:spcAft>
                <a:spcPts val="0"/>
              </a:spcAft>
              <a:buClr>
                <a:schemeClr val="lt1"/>
              </a:buClr>
              <a:buSzPts val="5500"/>
              <a:buNone/>
              <a:defRPr sz="5500">
                <a:solidFill>
                  <a:schemeClr val="lt1"/>
                </a:solidFill>
              </a:defRPr>
            </a:lvl5pPr>
            <a:lvl6pPr lvl="5" rtl="0" algn="r">
              <a:spcBef>
                <a:spcPts val="0"/>
              </a:spcBef>
              <a:spcAft>
                <a:spcPts val="0"/>
              </a:spcAft>
              <a:buClr>
                <a:schemeClr val="lt1"/>
              </a:buClr>
              <a:buSzPts val="5500"/>
              <a:buNone/>
              <a:defRPr sz="5500">
                <a:solidFill>
                  <a:schemeClr val="lt1"/>
                </a:solidFill>
              </a:defRPr>
            </a:lvl6pPr>
            <a:lvl7pPr lvl="6" rtl="0" algn="r">
              <a:spcBef>
                <a:spcPts val="0"/>
              </a:spcBef>
              <a:spcAft>
                <a:spcPts val="0"/>
              </a:spcAft>
              <a:buClr>
                <a:schemeClr val="lt1"/>
              </a:buClr>
              <a:buSzPts val="5500"/>
              <a:buNone/>
              <a:defRPr sz="5500">
                <a:solidFill>
                  <a:schemeClr val="lt1"/>
                </a:solidFill>
              </a:defRPr>
            </a:lvl7pPr>
            <a:lvl8pPr lvl="7" rtl="0" algn="r">
              <a:spcBef>
                <a:spcPts val="0"/>
              </a:spcBef>
              <a:spcAft>
                <a:spcPts val="0"/>
              </a:spcAft>
              <a:buClr>
                <a:schemeClr val="lt1"/>
              </a:buClr>
              <a:buSzPts val="5500"/>
              <a:buNone/>
              <a:defRPr sz="5500">
                <a:solidFill>
                  <a:schemeClr val="lt1"/>
                </a:solidFill>
              </a:defRPr>
            </a:lvl8pPr>
            <a:lvl9pPr lvl="8" rtl="0" algn="r">
              <a:spcBef>
                <a:spcPts val="0"/>
              </a:spcBef>
              <a:spcAft>
                <a:spcPts val="0"/>
              </a:spcAft>
              <a:buClr>
                <a:schemeClr val="lt1"/>
              </a:buClr>
              <a:buSzPts val="5500"/>
              <a:buNone/>
              <a:defRPr sz="5500">
                <a:solidFill>
                  <a:schemeClr val="lt1"/>
                </a:solidFill>
              </a:defRPr>
            </a:lvl9pPr>
          </a:lstStyle>
          <a:p/>
        </p:txBody>
      </p:sp>
      <p:sp>
        <p:nvSpPr>
          <p:cNvPr id="35" name="Google Shape;35;p8"/>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36" name="Shape 36"/>
        <p:cNvGrpSpPr/>
        <p:nvPr/>
      </p:nvGrpSpPr>
      <p:grpSpPr>
        <a:xfrm>
          <a:off x="0" y="0"/>
          <a:ext cx="0" cy="0"/>
          <a:chOff x="0" y="0"/>
          <a:chExt cx="0" cy="0"/>
        </a:xfrm>
      </p:grpSpPr>
      <p:sp>
        <p:nvSpPr>
          <p:cNvPr id="37" name="Google Shape;37;p9"/>
          <p:cNvSpPr txBox="1"/>
          <p:nvPr>
            <p:ph type="ctrTitle"/>
          </p:nvPr>
        </p:nvSpPr>
        <p:spPr>
          <a:xfrm>
            <a:off x="624000" y="1564600"/>
            <a:ext cx="5762400" cy="1139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rtl="0">
              <a:spcBef>
                <a:spcPts val="0"/>
              </a:spcBef>
              <a:spcAft>
                <a:spcPts val="0"/>
              </a:spcAft>
              <a:buClr>
                <a:schemeClr val="dk1"/>
              </a:buClr>
              <a:buSzPts val="5200"/>
              <a:buNone/>
              <a:defRPr sz="5200">
                <a:solidFill>
                  <a:schemeClr val="dk1"/>
                </a:solidFill>
              </a:defRPr>
            </a:lvl2pPr>
            <a:lvl3pPr lvl="2" rtl="0">
              <a:spcBef>
                <a:spcPts val="0"/>
              </a:spcBef>
              <a:spcAft>
                <a:spcPts val="0"/>
              </a:spcAft>
              <a:buClr>
                <a:schemeClr val="dk1"/>
              </a:buClr>
              <a:buSzPts val="5200"/>
              <a:buNone/>
              <a:defRPr sz="5200">
                <a:solidFill>
                  <a:schemeClr val="dk1"/>
                </a:solidFill>
              </a:defRPr>
            </a:lvl3pPr>
            <a:lvl4pPr lvl="3" rtl="0">
              <a:spcBef>
                <a:spcPts val="0"/>
              </a:spcBef>
              <a:spcAft>
                <a:spcPts val="0"/>
              </a:spcAft>
              <a:buClr>
                <a:schemeClr val="dk1"/>
              </a:buClr>
              <a:buSzPts val="5200"/>
              <a:buNone/>
              <a:defRPr sz="5200">
                <a:solidFill>
                  <a:schemeClr val="dk1"/>
                </a:solidFill>
              </a:defRPr>
            </a:lvl4pPr>
            <a:lvl5pPr lvl="4" rtl="0">
              <a:spcBef>
                <a:spcPts val="0"/>
              </a:spcBef>
              <a:spcAft>
                <a:spcPts val="0"/>
              </a:spcAft>
              <a:buClr>
                <a:schemeClr val="dk1"/>
              </a:buClr>
              <a:buSzPts val="5200"/>
              <a:buNone/>
              <a:defRPr sz="5200">
                <a:solidFill>
                  <a:schemeClr val="dk1"/>
                </a:solidFill>
              </a:defRPr>
            </a:lvl5pPr>
            <a:lvl6pPr lvl="5" rtl="0">
              <a:spcBef>
                <a:spcPts val="0"/>
              </a:spcBef>
              <a:spcAft>
                <a:spcPts val="0"/>
              </a:spcAft>
              <a:buClr>
                <a:schemeClr val="dk1"/>
              </a:buClr>
              <a:buSzPts val="5200"/>
              <a:buNone/>
              <a:defRPr sz="5200">
                <a:solidFill>
                  <a:schemeClr val="dk1"/>
                </a:solidFill>
              </a:defRPr>
            </a:lvl6pPr>
            <a:lvl7pPr lvl="6" rtl="0">
              <a:spcBef>
                <a:spcPts val="0"/>
              </a:spcBef>
              <a:spcAft>
                <a:spcPts val="0"/>
              </a:spcAft>
              <a:buClr>
                <a:schemeClr val="dk1"/>
              </a:buClr>
              <a:buSzPts val="5200"/>
              <a:buNone/>
              <a:defRPr sz="5200">
                <a:solidFill>
                  <a:schemeClr val="dk1"/>
                </a:solidFill>
              </a:defRPr>
            </a:lvl7pPr>
            <a:lvl8pPr lvl="7" rtl="0">
              <a:spcBef>
                <a:spcPts val="0"/>
              </a:spcBef>
              <a:spcAft>
                <a:spcPts val="0"/>
              </a:spcAft>
              <a:buClr>
                <a:schemeClr val="dk1"/>
              </a:buClr>
              <a:buSzPts val="5200"/>
              <a:buNone/>
              <a:defRPr sz="5200">
                <a:solidFill>
                  <a:schemeClr val="dk1"/>
                </a:solidFill>
              </a:defRPr>
            </a:lvl8pPr>
            <a:lvl9pPr lvl="8" rtl="0">
              <a:spcBef>
                <a:spcPts val="0"/>
              </a:spcBef>
              <a:spcAft>
                <a:spcPts val="0"/>
              </a:spcAft>
              <a:buClr>
                <a:schemeClr val="dk1"/>
              </a:buClr>
              <a:buSzPts val="5200"/>
              <a:buNone/>
              <a:defRPr sz="5200">
                <a:solidFill>
                  <a:schemeClr val="dk1"/>
                </a:solidFill>
              </a:defRPr>
            </a:lvl9pPr>
          </a:lstStyle>
          <a:p/>
        </p:txBody>
      </p:sp>
      <p:sp>
        <p:nvSpPr>
          <p:cNvPr id="38" name="Google Shape;38;p9"/>
          <p:cNvSpPr txBox="1"/>
          <p:nvPr>
            <p:ph idx="1" type="subTitle"/>
          </p:nvPr>
        </p:nvSpPr>
        <p:spPr>
          <a:xfrm>
            <a:off x="624000" y="2555229"/>
            <a:ext cx="3764700" cy="7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39" name="Shape 39"/>
        <p:cNvGrpSpPr/>
        <p:nvPr/>
      </p:nvGrpSpPr>
      <p:grpSpPr>
        <a:xfrm>
          <a:off x="0" y="0"/>
          <a:ext cx="0" cy="0"/>
          <a:chOff x="0" y="0"/>
          <a:chExt cx="0" cy="0"/>
        </a:xfrm>
      </p:grpSpPr>
      <p:sp>
        <p:nvSpPr>
          <p:cNvPr id="40" name="Google Shape;40;p10"/>
          <p:cNvSpPr txBox="1"/>
          <p:nvPr>
            <p:ph type="title"/>
          </p:nvPr>
        </p:nvSpPr>
        <p:spPr>
          <a:xfrm>
            <a:off x="3857625" y="1093175"/>
            <a:ext cx="4198800" cy="14625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2700"/>
              <a:buFont typeface="Montserrat"/>
              <a:buNone/>
              <a:defRPr sz="4000">
                <a:solidFill>
                  <a:schemeClr val="lt1"/>
                </a:solidFill>
                <a:latin typeface="Montserrat"/>
                <a:ea typeface="Montserrat"/>
                <a:cs typeface="Montserrat"/>
                <a:sym typeface="Montserrat"/>
              </a:defRPr>
            </a:lvl1pPr>
            <a:lvl2pPr lvl="1" rtl="0" algn="r">
              <a:spcBef>
                <a:spcPts val="0"/>
              </a:spcBef>
              <a:spcAft>
                <a:spcPts val="0"/>
              </a:spcAft>
              <a:buClr>
                <a:schemeClr val="lt1"/>
              </a:buClr>
              <a:buSzPts val="3000"/>
              <a:buNone/>
              <a:defRPr>
                <a:solidFill>
                  <a:schemeClr val="lt1"/>
                </a:solidFill>
              </a:defRPr>
            </a:lvl2pPr>
            <a:lvl3pPr lvl="2" rtl="0" algn="r">
              <a:spcBef>
                <a:spcPts val="0"/>
              </a:spcBef>
              <a:spcAft>
                <a:spcPts val="0"/>
              </a:spcAft>
              <a:buClr>
                <a:schemeClr val="lt1"/>
              </a:buClr>
              <a:buSzPts val="3000"/>
              <a:buNone/>
              <a:defRPr>
                <a:solidFill>
                  <a:schemeClr val="lt1"/>
                </a:solidFill>
              </a:defRPr>
            </a:lvl3pPr>
            <a:lvl4pPr lvl="3" rtl="0" algn="r">
              <a:spcBef>
                <a:spcPts val="0"/>
              </a:spcBef>
              <a:spcAft>
                <a:spcPts val="0"/>
              </a:spcAft>
              <a:buClr>
                <a:schemeClr val="lt1"/>
              </a:buClr>
              <a:buSzPts val="3000"/>
              <a:buNone/>
              <a:defRPr>
                <a:solidFill>
                  <a:schemeClr val="lt1"/>
                </a:solidFill>
              </a:defRPr>
            </a:lvl4pPr>
            <a:lvl5pPr lvl="4" rtl="0" algn="r">
              <a:spcBef>
                <a:spcPts val="0"/>
              </a:spcBef>
              <a:spcAft>
                <a:spcPts val="0"/>
              </a:spcAft>
              <a:buClr>
                <a:schemeClr val="lt1"/>
              </a:buClr>
              <a:buSzPts val="3000"/>
              <a:buNone/>
              <a:defRPr>
                <a:solidFill>
                  <a:schemeClr val="lt1"/>
                </a:solidFill>
              </a:defRPr>
            </a:lvl5pPr>
            <a:lvl6pPr lvl="5" rtl="0" algn="r">
              <a:spcBef>
                <a:spcPts val="0"/>
              </a:spcBef>
              <a:spcAft>
                <a:spcPts val="0"/>
              </a:spcAft>
              <a:buClr>
                <a:schemeClr val="lt1"/>
              </a:buClr>
              <a:buSzPts val="3000"/>
              <a:buNone/>
              <a:defRPr>
                <a:solidFill>
                  <a:schemeClr val="lt1"/>
                </a:solidFill>
              </a:defRPr>
            </a:lvl6pPr>
            <a:lvl7pPr lvl="6" rtl="0" algn="r">
              <a:spcBef>
                <a:spcPts val="0"/>
              </a:spcBef>
              <a:spcAft>
                <a:spcPts val="0"/>
              </a:spcAft>
              <a:buClr>
                <a:schemeClr val="lt1"/>
              </a:buClr>
              <a:buSzPts val="3000"/>
              <a:buNone/>
              <a:defRPr>
                <a:solidFill>
                  <a:schemeClr val="lt1"/>
                </a:solidFill>
              </a:defRPr>
            </a:lvl7pPr>
            <a:lvl8pPr lvl="7" rtl="0" algn="r">
              <a:spcBef>
                <a:spcPts val="0"/>
              </a:spcBef>
              <a:spcAft>
                <a:spcPts val="0"/>
              </a:spcAft>
              <a:buClr>
                <a:schemeClr val="lt1"/>
              </a:buClr>
              <a:buSzPts val="3000"/>
              <a:buNone/>
              <a:defRPr>
                <a:solidFill>
                  <a:schemeClr val="lt1"/>
                </a:solidFill>
              </a:defRPr>
            </a:lvl8pPr>
            <a:lvl9pPr lvl="8" rtl="0" algn="r">
              <a:spcBef>
                <a:spcPts val="0"/>
              </a:spcBef>
              <a:spcAft>
                <a:spcPts val="0"/>
              </a:spcAft>
              <a:buClr>
                <a:schemeClr val="lt1"/>
              </a:buClr>
              <a:buSzPts val="3000"/>
              <a:buNone/>
              <a:defRPr>
                <a:solidFill>
                  <a:schemeClr val="lt1"/>
                </a:solidFill>
              </a:defRPr>
            </a:lvl9pPr>
          </a:lstStyle>
          <a:p/>
        </p:txBody>
      </p:sp>
      <p:sp>
        <p:nvSpPr>
          <p:cNvPr id="41" name="Google Shape;41;p10"/>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1132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hlink"/>
              </a:buClr>
              <a:buSzPts val="2700"/>
              <a:buFont typeface="Montserrat ExtraLight"/>
              <a:buNone/>
              <a:defRPr sz="2700">
                <a:solidFill>
                  <a:schemeClr val="hlink"/>
                </a:solidFill>
                <a:latin typeface="Montserrat ExtraLight"/>
                <a:ea typeface="Montserrat ExtraLight"/>
                <a:cs typeface="Montserrat ExtraLight"/>
                <a:sym typeface="Montserrat ExtraLight"/>
              </a:defRPr>
            </a:lvl1pPr>
            <a:lvl2pPr lvl="1">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2pPr>
            <a:lvl3pPr lvl="2">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3pPr>
            <a:lvl4pPr lvl="3">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4pPr>
            <a:lvl5pPr lvl="4">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5pPr>
            <a:lvl6pPr lvl="5">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6pPr>
            <a:lvl7pPr lvl="6">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7pPr>
            <a:lvl8pPr lvl="7">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8pPr>
            <a:lvl9pPr lvl="8">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9pPr>
          </a:lstStyle>
          <a:p/>
        </p:txBody>
      </p:sp>
      <p:sp>
        <p:nvSpPr>
          <p:cNvPr id="7" name="Google Shape;7;p1"/>
          <p:cNvSpPr txBox="1"/>
          <p:nvPr>
            <p:ph idx="1" type="body"/>
          </p:nvPr>
        </p:nvSpPr>
        <p:spPr>
          <a:xfrm>
            <a:off x="713225" y="1152475"/>
            <a:ext cx="7717500" cy="34515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hlink"/>
              </a:buClr>
              <a:buSzPts val="1800"/>
              <a:buFont typeface="Abel"/>
              <a:buChar char="●"/>
              <a:defRPr sz="1800">
                <a:solidFill>
                  <a:schemeClr val="hlink"/>
                </a:solidFill>
                <a:latin typeface="Abel"/>
                <a:ea typeface="Abel"/>
                <a:cs typeface="Abel"/>
                <a:sym typeface="Abel"/>
              </a:defRPr>
            </a:lvl1pPr>
            <a:lvl2pPr indent="-317500" lvl="1" marL="9144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2pPr>
            <a:lvl3pPr indent="-317500" lvl="2" marL="13716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3pPr>
            <a:lvl4pPr indent="-317500" lvl="3" marL="18288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4pPr>
            <a:lvl5pPr indent="-317500" lvl="4" marL="22860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5pPr>
            <a:lvl6pPr indent="-317500" lvl="5" marL="27432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6pPr>
            <a:lvl7pPr indent="-317500" lvl="6" marL="32004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7pPr>
            <a:lvl8pPr indent="-317500" lvl="7" marL="36576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8pPr>
            <a:lvl9pPr indent="-317500" lvl="8" marL="4114800">
              <a:lnSpc>
                <a:spcPct val="115000"/>
              </a:lnSpc>
              <a:spcBef>
                <a:spcPts val="1600"/>
              </a:spcBef>
              <a:spcAft>
                <a:spcPts val="1600"/>
              </a:spcAft>
              <a:buClr>
                <a:schemeClr val="hlink"/>
              </a:buClr>
              <a:buSzPts val="1400"/>
              <a:buFont typeface="Abel"/>
              <a:buChar char="■"/>
              <a:defRPr>
                <a:solidFill>
                  <a:schemeClr val="hlink"/>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8" name="Shape 178"/>
        <p:cNvGrpSpPr/>
        <p:nvPr/>
      </p:nvGrpSpPr>
      <p:grpSpPr>
        <a:xfrm>
          <a:off x="0" y="0"/>
          <a:ext cx="0" cy="0"/>
          <a:chOff x="0" y="0"/>
          <a:chExt cx="0" cy="0"/>
        </a:xfrm>
      </p:grpSpPr>
      <p:sp>
        <p:nvSpPr>
          <p:cNvPr id="179" name="Google Shape;179;p30"/>
          <p:cNvSpPr txBox="1"/>
          <p:nvPr>
            <p:ph type="ctrTitle"/>
          </p:nvPr>
        </p:nvSpPr>
        <p:spPr>
          <a:xfrm>
            <a:off x="561900" y="1360475"/>
            <a:ext cx="8172600" cy="150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solidFill>
                  <a:schemeClr val="lt1"/>
                </a:solidFill>
                <a:latin typeface="Montserrat"/>
                <a:ea typeface="Montserrat"/>
                <a:cs typeface="Montserrat"/>
                <a:sym typeface="Montserrat"/>
              </a:rPr>
              <a:t>HUMAN </a:t>
            </a:r>
            <a:r>
              <a:rPr lang="en" sz="4200">
                <a:latin typeface="Montserrat"/>
                <a:ea typeface="Montserrat"/>
                <a:cs typeface="Montserrat"/>
                <a:sym typeface="Montserrat"/>
              </a:rPr>
              <a:t>TRAFFICKING</a:t>
            </a:r>
            <a:endParaRPr sz="4200">
              <a:solidFill>
                <a:schemeClr val="lt1"/>
              </a:solidFill>
              <a:latin typeface="Montserrat"/>
              <a:ea typeface="Montserrat"/>
              <a:cs typeface="Montserrat"/>
              <a:sym typeface="Montserrat"/>
            </a:endParaRPr>
          </a:p>
        </p:txBody>
      </p:sp>
      <p:sp>
        <p:nvSpPr>
          <p:cNvPr id="180" name="Google Shape;180;p30"/>
          <p:cNvSpPr txBox="1"/>
          <p:nvPr>
            <p:ph idx="1" type="subTitle"/>
          </p:nvPr>
        </p:nvSpPr>
        <p:spPr>
          <a:xfrm>
            <a:off x="1304100" y="2447550"/>
            <a:ext cx="6688200" cy="24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latin typeface="Abel"/>
                <a:ea typeface="Abel"/>
                <a:cs typeface="Abel"/>
                <a:sym typeface="Abel"/>
              </a:rPr>
              <a:t>The Fight Against the Fastest Growing Criminal Industry in the World</a:t>
            </a:r>
            <a:endParaRPr sz="1500">
              <a:latin typeface="Abel"/>
              <a:ea typeface="Abel"/>
              <a:cs typeface="Abel"/>
              <a:sym typeface="Abel"/>
            </a:endParaRPr>
          </a:p>
          <a:p>
            <a:pPr indent="0" lvl="0" marL="0" rtl="0" algn="l">
              <a:spcBef>
                <a:spcPts val="0"/>
              </a:spcBef>
              <a:spcAft>
                <a:spcPts val="0"/>
              </a:spcAft>
              <a:buNone/>
            </a:pPr>
            <a:r>
              <a:t/>
            </a:r>
            <a:endParaRPr sz="1500">
              <a:latin typeface="Abel"/>
              <a:ea typeface="Abel"/>
              <a:cs typeface="Abel"/>
              <a:sym typeface="Abel"/>
            </a:endParaRPr>
          </a:p>
          <a:p>
            <a:pPr indent="0" lvl="0" marL="0" rtl="0" algn="l">
              <a:spcBef>
                <a:spcPts val="0"/>
              </a:spcBef>
              <a:spcAft>
                <a:spcPts val="0"/>
              </a:spcAft>
              <a:buNone/>
            </a:pPr>
            <a:r>
              <a:t/>
            </a:r>
            <a:endParaRPr sz="1500">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3" name="Shape 313"/>
        <p:cNvGrpSpPr/>
        <p:nvPr/>
      </p:nvGrpSpPr>
      <p:grpSpPr>
        <a:xfrm>
          <a:off x="0" y="0"/>
          <a:ext cx="0" cy="0"/>
          <a:chOff x="0" y="0"/>
          <a:chExt cx="0" cy="0"/>
        </a:xfrm>
      </p:grpSpPr>
      <p:sp>
        <p:nvSpPr>
          <p:cNvPr id="314" name="Google Shape;314;p39"/>
          <p:cNvSpPr txBox="1"/>
          <p:nvPr>
            <p:ph type="title"/>
          </p:nvPr>
        </p:nvSpPr>
        <p:spPr>
          <a:xfrm>
            <a:off x="713250" y="943600"/>
            <a:ext cx="77175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498,300,000,00</a:t>
            </a:r>
            <a:endParaRPr>
              <a:solidFill>
                <a:schemeClr val="lt1"/>
              </a:solidFill>
            </a:endParaRPr>
          </a:p>
        </p:txBody>
      </p:sp>
      <p:sp>
        <p:nvSpPr>
          <p:cNvPr id="315" name="Google Shape;315;p39"/>
          <p:cNvSpPr txBox="1"/>
          <p:nvPr>
            <p:ph idx="1" type="body"/>
          </p:nvPr>
        </p:nvSpPr>
        <p:spPr>
          <a:xfrm>
            <a:off x="713250" y="2989700"/>
            <a:ext cx="7717500" cy="448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Number of Victims (edit number later)</a:t>
            </a:r>
            <a:endParaRPr>
              <a:solidFill>
                <a:schemeClr val="lt1"/>
              </a:solidFill>
            </a:endParaRPr>
          </a:p>
        </p:txBody>
      </p:sp>
      <p:sp>
        <p:nvSpPr>
          <p:cNvPr id="316" name="Google Shape;316;p39"/>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grpSp>
        <p:nvGrpSpPr>
          <p:cNvPr id="321" name="Google Shape;321;p40"/>
          <p:cNvGrpSpPr/>
          <p:nvPr/>
        </p:nvGrpSpPr>
        <p:grpSpPr>
          <a:xfrm>
            <a:off x="3987329" y="1290189"/>
            <a:ext cx="4806972" cy="2563130"/>
            <a:chOff x="233350" y="949250"/>
            <a:chExt cx="7137300" cy="3802300"/>
          </a:xfrm>
        </p:grpSpPr>
        <p:sp>
          <p:nvSpPr>
            <p:cNvPr id="322" name="Google Shape;322;p4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40"/>
          <p:cNvSpPr/>
          <p:nvPr/>
        </p:nvSpPr>
        <p:spPr>
          <a:xfrm>
            <a:off x="0" y="0"/>
            <a:ext cx="36765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0"/>
          <p:cNvSpPr txBox="1"/>
          <p:nvPr>
            <p:ph type="title"/>
          </p:nvPr>
        </p:nvSpPr>
        <p:spPr>
          <a:xfrm>
            <a:off x="328175" y="302550"/>
            <a:ext cx="3434700" cy="7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Dashboard Blueprint</a:t>
            </a:r>
            <a:endParaRPr>
              <a:solidFill>
                <a:schemeClr val="lt1"/>
              </a:solidFill>
            </a:endParaRPr>
          </a:p>
        </p:txBody>
      </p:sp>
      <p:sp>
        <p:nvSpPr>
          <p:cNvPr id="375" name="Google Shape;375;p40"/>
          <p:cNvSpPr txBox="1"/>
          <p:nvPr/>
        </p:nvSpPr>
        <p:spPr>
          <a:xfrm>
            <a:off x="328175" y="1536625"/>
            <a:ext cx="29082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bel"/>
                <a:ea typeface="Abel"/>
                <a:cs typeface="Abel"/>
                <a:sym typeface="Abel"/>
              </a:rPr>
              <a:t>Heat map to show number of victims per country</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a:p>
            <a:pPr indent="0" lvl="0" marL="0" rtl="0" algn="l">
              <a:spcBef>
                <a:spcPts val="0"/>
              </a:spcBef>
              <a:spcAft>
                <a:spcPts val="0"/>
              </a:spcAft>
              <a:buNone/>
            </a:pPr>
            <a:r>
              <a:rPr lang="en">
                <a:solidFill>
                  <a:schemeClr val="lt1"/>
                </a:solidFill>
                <a:latin typeface="Abel"/>
                <a:ea typeface="Abel"/>
                <a:cs typeface="Abel"/>
                <a:sym typeface="Abel"/>
              </a:rPr>
              <a:t>The map will have additional layers so users can interact with the map</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a:p>
            <a:pPr indent="-317500" lvl="0" marL="457200" rtl="0" algn="l">
              <a:spcBef>
                <a:spcPts val="0"/>
              </a:spcBef>
              <a:spcAft>
                <a:spcPts val="0"/>
              </a:spcAft>
              <a:buClr>
                <a:schemeClr val="lt1"/>
              </a:buClr>
              <a:buSzPts val="1400"/>
              <a:buFont typeface="Abel"/>
              <a:buChar char="-"/>
            </a:pPr>
            <a:r>
              <a:rPr lang="en">
                <a:solidFill>
                  <a:schemeClr val="lt1"/>
                </a:solidFill>
                <a:latin typeface="Abel"/>
                <a:ea typeface="Abel"/>
                <a:cs typeface="Abel"/>
                <a:sym typeface="Abel"/>
              </a:rPr>
              <a:t>Layer of origin countries?</a:t>
            </a:r>
            <a:endParaRPr>
              <a:solidFill>
                <a:schemeClr val="lt1"/>
              </a:solidFill>
              <a:latin typeface="Abel"/>
              <a:ea typeface="Abel"/>
              <a:cs typeface="Abel"/>
              <a:sym typeface="Abel"/>
            </a:endParaRPr>
          </a:p>
          <a:p>
            <a:pPr indent="-317500" lvl="0" marL="457200" rtl="0" algn="l">
              <a:spcBef>
                <a:spcPts val="0"/>
              </a:spcBef>
              <a:spcAft>
                <a:spcPts val="0"/>
              </a:spcAft>
              <a:buClr>
                <a:schemeClr val="lt1"/>
              </a:buClr>
              <a:buSzPts val="1400"/>
              <a:buFont typeface="Abel"/>
              <a:buChar char="-"/>
            </a:pPr>
            <a:r>
              <a:rPr lang="en">
                <a:solidFill>
                  <a:schemeClr val="lt1"/>
                </a:solidFill>
                <a:latin typeface="Abel"/>
                <a:ea typeface="Abel"/>
                <a:cs typeface="Abel"/>
                <a:sym typeface="Abel"/>
              </a:rPr>
              <a:t>Layer of countries of exploitation?</a:t>
            </a:r>
            <a:endParaRPr>
              <a:solidFill>
                <a:schemeClr val="lt1"/>
              </a:solidFill>
              <a:latin typeface="Abel"/>
              <a:ea typeface="Abel"/>
              <a:cs typeface="Abel"/>
              <a:sym typeface="Abel"/>
            </a:endParaRPr>
          </a:p>
          <a:p>
            <a:pPr indent="-317500" lvl="0" marL="457200" rtl="0" algn="l">
              <a:spcBef>
                <a:spcPts val="0"/>
              </a:spcBef>
              <a:spcAft>
                <a:spcPts val="0"/>
              </a:spcAft>
              <a:buClr>
                <a:schemeClr val="lt1"/>
              </a:buClr>
              <a:buSzPts val="1400"/>
              <a:buFont typeface="Abel"/>
              <a:buChar char="-"/>
            </a:pPr>
            <a:r>
              <a:rPr lang="en">
                <a:solidFill>
                  <a:schemeClr val="lt1"/>
                </a:solidFill>
                <a:latin typeface="Abel"/>
                <a:ea typeface="Abel"/>
                <a:cs typeface="Abel"/>
                <a:sym typeface="Abel"/>
              </a:rPr>
              <a:t>Possibly to show labor exploitation vs sexual exploitation for each country?</a:t>
            </a:r>
            <a:endParaRPr>
              <a:solidFill>
                <a:schemeClr val="lt1"/>
              </a:solidFill>
              <a:latin typeface="Abel"/>
              <a:ea typeface="Abel"/>
              <a:cs typeface="Abel"/>
              <a:sym typeface="Abe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1"/>
          <p:cNvSpPr/>
          <p:nvPr/>
        </p:nvSpPr>
        <p:spPr>
          <a:xfrm>
            <a:off x="0" y="0"/>
            <a:ext cx="36765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1"/>
          <p:cNvSpPr txBox="1"/>
          <p:nvPr>
            <p:ph type="title"/>
          </p:nvPr>
        </p:nvSpPr>
        <p:spPr>
          <a:xfrm>
            <a:off x="328175" y="302550"/>
            <a:ext cx="3434700" cy="7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Dashboard Blueprint</a:t>
            </a:r>
            <a:endParaRPr>
              <a:solidFill>
                <a:schemeClr val="lt1"/>
              </a:solidFill>
            </a:endParaRPr>
          </a:p>
        </p:txBody>
      </p:sp>
      <p:sp>
        <p:nvSpPr>
          <p:cNvPr id="382" name="Google Shape;382;p41"/>
          <p:cNvSpPr txBox="1"/>
          <p:nvPr/>
        </p:nvSpPr>
        <p:spPr>
          <a:xfrm>
            <a:off x="328175" y="1536625"/>
            <a:ext cx="290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bel"/>
                <a:ea typeface="Abel"/>
                <a:cs typeface="Abel"/>
                <a:sym typeface="Abel"/>
              </a:rPr>
              <a:t>Line chart to show if number of reported human trafficked victims is increasing</a:t>
            </a:r>
            <a:endParaRPr>
              <a:solidFill>
                <a:schemeClr val="lt1"/>
              </a:solidFill>
              <a:latin typeface="Abel"/>
              <a:ea typeface="Abel"/>
              <a:cs typeface="Abel"/>
              <a:sym typeface="Abel"/>
            </a:endParaRPr>
          </a:p>
        </p:txBody>
      </p:sp>
      <p:sp>
        <p:nvSpPr>
          <p:cNvPr id="383" name="Google Shape;383;p41"/>
          <p:cNvSpPr txBox="1"/>
          <p:nvPr/>
        </p:nvSpPr>
        <p:spPr>
          <a:xfrm>
            <a:off x="328175" y="3064150"/>
            <a:ext cx="2908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bel"/>
                <a:ea typeface="Abel"/>
                <a:cs typeface="Abel"/>
                <a:sym typeface="Abel"/>
              </a:rPr>
              <a:t>Bar chart to show number of human </a:t>
            </a:r>
            <a:r>
              <a:rPr lang="en">
                <a:solidFill>
                  <a:schemeClr val="lt1"/>
                </a:solidFill>
                <a:latin typeface="Abel"/>
                <a:ea typeface="Abel"/>
                <a:cs typeface="Abel"/>
                <a:sym typeface="Abel"/>
              </a:rPr>
              <a:t>trafficked</a:t>
            </a:r>
            <a:r>
              <a:rPr lang="en">
                <a:solidFill>
                  <a:schemeClr val="lt1"/>
                </a:solidFill>
                <a:latin typeface="Abel"/>
                <a:ea typeface="Abel"/>
                <a:cs typeface="Abel"/>
                <a:sym typeface="Abel"/>
              </a:rPr>
              <a:t> victims by labor type</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p:txBody>
      </p:sp>
      <p:pic>
        <p:nvPicPr>
          <p:cNvPr id="384" name="Google Shape;384;p41"/>
          <p:cNvPicPr preferRelativeResize="0"/>
          <p:nvPr/>
        </p:nvPicPr>
        <p:blipFill>
          <a:blip r:embed="rId3">
            <a:alphaModFix/>
          </a:blip>
          <a:stretch>
            <a:fillRect/>
          </a:stretch>
        </p:blipFill>
        <p:spPr>
          <a:xfrm>
            <a:off x="4245524" y="980849"/>
            <a:ext cx="4428675" cy="1727150"/>
          </a:xfrm>
          <a:prstGeom prst="rect">
            <a:avLst/>
          </a:prstGeom>
          <a:noFill/>
          <a:ln>
            <a:noFill/>
          </a:ln>
        </p:spPr>
      </p:pic>
      <p:pic>
        <p:nvPicPr>
          <p:cNvPr id="385" name="Google Shape;385;p41"/>
          <p:cNvPicPr preferRelativeResize="0"/>
          <p:nvPr/>
        </p:nvPicPr>
        <p:blipFill>
          <a:blip r:embed="rId4">
            <a:alphaModFix/>
          </a:blip>
          <a:stretch>
            <a:fillRect/>
          </a:stretch>
        </p:blipFill>
        <p:spPr>
          <a:xfrm>
            <a:off x="3767850" y="3316224"/>
            <a:ext cx="5384026" cy="1281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2"/>
          <p:cNvSpPr/>
          <p:nvPr/>
        </p:nvSpPr>
        <p:spPr>
          <a:xfrm>
            <a:off x="0" y="0"/>
            <a:ext cx="36765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2"/>
          <p:cNvSpPr txBox="1"/>
          <p:nvPr>
            <p:ph type="title"/>
          </p:nvPr>
        </p:nvSpPr>
        <p:spPr>
          <a:xfrm>
            <a:off x="328175" y="302550"/>
            <a:ext cx="3434700" cy="7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Dashboard Blueprint</a:t>
            </a:r>
            <a:endParaRPr>
              <a:solidFill>
                <a:schemeClr val="lt1"/>
              </a:solidFill>
            </a:endParaRPr>
          </a:p>
        </p:txBody>
      </p:sp>
      <p:sp>
        <p:nvSpPr>
          <p:cNvPr id="392" name="Google Shape;392;p42"/>
          <p:cNvSpPr txBox="1"/>
          <p:nvPr/>
        </p:nvSpPr>
        <p:spPr>
          <a:xfrm>
            <a:off x="328175" y="1536625"/>
            <a:ext cx="2908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bel"/>
                <a:ea typeface="Abel"/>
                <a:cs typeface="Abel"/>
                <a:sym typeface="Abel"/>
              </a:rPr>
              <a:t>Chart to show the difference between gender</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p:txBody>
      </p:sp>
      <p:sp>
        <p:nvSpPr>
          <p:cNvPr id="393" name="Google Shape;393;p42"/>
          <p:cNvSpPr txBox="1"/>
          <p:nvPr/>
        </p:nvSpPr>
        <p:spPr>
          <a:xfrm>
            <a:off x="328175" y="3064150"/>
            <a:ext cx="290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Abel"/>
                <a:ea typeface="Abel"/>
                <a:cs typeface="Abel"/>
                <a:sym typeface="Abel"/>
              </a:rPr>
              <a:t>Chart to show victim age categories</a:t>
            </a:r>
            <a:endParaRPr>
              <a:solidFill>
                <a:schemeClr val="lt1"/>
              </a:solidFill>
              <a:latin typeface="Abel"/>
              <a:ea typeface="Abel"/>
              <a:cs typeface="Abel"/>
              <a:sym typeface="Abel"/>
            </a:endParaRPr>
          </a:p>
        </p:txBody>
      </p:sp>
      <p:pic>
        <p:nvPicPr>
          <p:cNvPr id="394" name="Google Shape;394;p42"/>
          <p:cNvPicPr preferRelativeResize="0"/>
          <p:nvPr/>
        </p:nvPicPr>
        <p:blipFill>
          <a:blip r:embed="rId3">
            <a:alphaModFix/>
          </a:blip>
          <a:stretch>
            <a:fillRect/>
          </a:stretch>
        </p:blipFill>
        <p:spPr>
          <a:xfrm>
            <a:off x="3797600" y="3100750"/>
            <a:ext cx="5266650" cy="1804075"/>
          </a:xfrm>
          <a:prstGeom prst="rect">
            <a:avLst/>
          </a:prstGeom>
          <a:noFill/>
          <a:ln>
            <a:noFill/>
          </a:ln>
        </p:spPr>
      </p:pic>
      <p:pic>
        <p:nvPicPr>
          <p:cNvPr id="395" name="Google Shape;395;p42"/>
          <p:cNvPicPr preferRelativeResize="0"/>
          <p:nvPr/>
        </p:nvPicPr>
        <p:blipFill>
          <a:blip r:embed="rId4">
            <a:alphaModFix/>
          </a:blip>
          <a:stretch>
            <a:fillRect/>
          </a:stretch>
        </p:blipFill>
        <p:spPr>
          <a:xfrm>
            <a:off x="4669151" y="165150"/>
            <a:ext cx="3676500" cy="257727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9" name="Shape 399"/>
        <p:cNvGrpSpPr/>
        <p:nvPr/>
      </p:nvGrpSpPr>
      <p:grpSpPr>
        <a:xfrm>
          <a:off x="0" y="0"/>
          <a:ext cx="0" cy="0"/>
          <a:chOff x="0" y="0"/>
          <a:chExt cx="0" cy="0"/>
        </a:xfrm>
      </p:grpSpPr>
      <p:pic>
        <p:nvPicPr>
          <p:cNvPr id="400" name="Google Shape;400;p43"/>
          <p:cNvPicPr preferRelativeResize="0"/>
          <p:nvPr/>
        </p:nvPicPr>
        <p:blipFill rotWithShape="1">
          <a:blip r:embed="rId3">
            <a:alphaModFix/>
          </a:blip>
          <a:srcRect b="29711" l="21489" r="25199" t="0"/>
          <a:stretch/>
        </p:blipFill>
        <p:spPr>
          <a:xfrm>
            <a:off x="3505000" y="1518361"/>
            <a:ext cx="2134200" cy="1874400"/>
          </a:xfrm>
          <a:prstGeom prst="rect">
            <a:avLst/>
          </a:prstGeom>
          <a:noFill/>
          <a:ln>
            <a:noFill/>
          </a:ln>
        </p:spPr>
      </p:pic>
      <p:sp>
        <p:nvSpPr>
          <p:cNvPr id="401" name="Google Shape;401;p43"/>
          <p:cNvSpPr txBox="1"/>
          <p:nvPr>
            <p:ph idx="4"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402" name="Google Shape;402;p43"/>
          <p:cNvSpPr txBox="1"/>
          <p:nvPr>
            <p:ph idx="3" type="title"/>
          </p:nvPr>
        </p:nvSpPr>
        <p:spPr>
          <a:xfrm>
            <a:off x="3710461" y="3553050"/>
            <a:ext cx="1723500" cy="26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Santiago Quintero</a:t>
            </a:r>
            <a:endParaRPr>
              <a:solidFill>
                <a:schemeClr val="lt1"/>
              </a:solidFill>
            </a:endParaRPr>
          </a:p>
        </p:txBody>
      </p:sp>
      <p:pic>
        <p:nvPicPr>
          <p:cNvPr id="403" name="Google Shape;403;p43"/>
          <p:cNvPicPr preferRelativeResize="0"/>
          <p:nvPr/>
        </p:nvPicPr>
        <p:blipFill rotWithShape="1">
          <a:blip r:embed="rId4">
            <a:alphaModFix/>
          </a:blip>
          <a:srcRect b="690" l="0" r="0" t="700"/>
          <a:stretch/>
        </p:blipFill>
        <p:spPr>
          <a:xfrm>
            <a:off x="6296575" y="1518349"/>
            <a:ext cx="2134200" cy="1874400"/>
          </a:xfrm>
          <a:prstGeom prst="rect">
            <a:avLst/>
          </a:prstGeom>
          <a:noFill/>
          <a:ln>
            <a:noFill/>
          </a:ln>
        </p:spPr>
      </p:pic>
      <p:sp>
        <p:nvSpPr>
          <p:cNvPr id="404" name="Google Shape;404;p43"/>
          <p:cNvSpPr txBox="1"/>
          <p:nvPr>
            <p:ph idx="3" type="title"/>
          </p:nvPr>
        </p:nvSpPr>
        <p:spPr>
          <a:xfrm>
            <a:off x="6502036" y="3553050"/>
            <a:ext cx="1723500" cy="26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Michelle Villafria</a:t>
            </a:r>
            <a:endParaRPr>
              <a:solidFill>
                <a:schemeClr val="lt1"/>
              </a:solidFill>
            </a:endParaRPr>
          </a:p>
        </p:txBody>
      </p:sp>
      <p:sp>
        <p:nvSpPr>
          <p:cNvPr id="405" name="Google Shape;405;p43"/>
          <p:cNvSpPr txBox="1"/>
          <p:nvPr>
            <p:ph idx="3" type="title"/>
          </p:nvPr>
        </p:nvSpPr>
        <p:spPr>
          <a:xfrm>
            <a:off x="918886" y="3553050"/>
            <a:ext cx="1723500" cy="26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Matthew</a:t>
            </a:r>
            <a:r>
              <a:rPr lang="en"/>
              <a:t> Moore</a:t>
            </a:r>
            <a:endParaRPr>
              <a:solidFill>
                <a:schemeClr val="lt1"/>
              </a:solidFill>
            </a:endParaRPr>
          </a:p>
        </p:txBody>
      </p:sp>
      <p:pic>
        <p:nvPicPr>
          <p:cNvPr id="406" name="Google Shape;406;p43"/>
          <p:cNvPicPr preferRelativeResize="0"/>
          <p:nvPr/>
        </p:nvPicPr>
        <p:blipFill rotWithShape="1">
          <a:blip r:embed="rId3">
            <a:alphaModFix/>
          </a:blip>
          <a:srcRect b="29711" l="21489" r="25199" t="0"/>
          <a:stretch/>
        </p:blipFill>
        <p:spPr>
          <a:xfrm>
            <a:off x="713425" y="1497649"/>
            <a:ext cx="2134200" cy="1874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44"/>
          <p:cNvSpPr/>
          <p:nvPr/>
        </p:nvSpPr>
        <p:spPr>
          <a:xfrm>
            <a:off x="4686307" y="1284450"/>
            <a:ext cx="3585900" cy="1542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4"/>
          <p:cNvSpPr/>
          <p:nvPr/>
        </p:nvSpPr>
        <p:spPr>
          <a:xfrm>
            <a:off x="872542" y="3017225"/>
            <a:ext cx="3623400" cy="1542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4"/>
          <p:cNvSpPr/>
          <p:nvPr/>
        </p:nvSpPr>
        <p:spPr>
          <a:xfrm>
            <a:off x="4686307" y="3017225"/>
            <a:ext cx="3585900" cy="1542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4"/>
          <p:cNvSpPr/>
          <p:nvPr/>
        </p:nvSpPr>
        <p:spPr>
          <a:xfrm>
            <a:off x="872542" y="1284450"/>
            <a:ext cx="3623400" cy="1542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4"/>
          <p:cNvSpPr txBox="1"/>
          <p:nvPr>
            <p:ph idx="8" type="title"/>
          </p:nvPr>
        </p:nvSpPr>
        <p:spPr>
          <a:xfrm>
            <a:off x="1814550" y="565975"/>
            <a:ext cx="5514900" cy="5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100"/>
              <a:t>SOURCES OF DATA</a:t>
            </a:r>
            <a:endParaRPr sz="3100"/>
          </a:p>
        </p:txBody>
      </p:sp>
      <p:sp>
        <p:nvSpPr>
          <p:cNvPr id="416" name="Google Shape;416;p44"/>
          <p:cNvSpPr txBox="1"/>
          <p:nvPr>
            <p:ph idx="1" type="subTitle"/>
          </p:nvPr>
        </p:nvSpPr>
        <p:spPr>
          <a:xfrm>
            <a:off x="978075" y="1785400"/>
            <a:ext cx="3464100" cy="2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 Counter-Trafficking Data Collaborative (CTDC) is a joint project of Polaris and the first global data hub on human trafficking</a:t>
            </a:r>
            <a:endParaRPr>
              <a:solidFill>
                <a:schemeClr val="lt1"/>
              </a:solidFill>
            </a:endParaRPr>
          </a:p>
          <a:p>
            <a:pPr indent="0" lvl="0" marL="0" rtl="0" algn="ctr">
              <a:spcBef>
                <a:spcPts val="0"/>
              </a:spcBef>
              <a:spcAft>
                <a:spcPts val="0"/>
              </a:spcAft>
              <a:buClr>
                <a:srgbClr val="F8005C"/>
              </a:buClr>
              <a:buSzPts val="1100"/>
              <a:buFont typeface="Arial"/>
              <a:buNone/>
            </a:pPr>
            <a:r>
              <a:t/>
            </a:r>
            <a:endParaRPr>
              <a:solidFill>
                <a:schemeClr val="lt1"/>
              </a:solidFill>
            </a:endParaRPr>
          </a:p>
          <a:p>
            <a:pPr indent="0" lvl="0" marL="0" rtl="0" algn="ctr">
              <a:spcBef>
                <a:spcPts val="1600"/>
              </a:spcBef>
              <a:spcAft>
                <a:spcPts val="0"/>
              </a:spcAft>
              <a:buNone/>
            </a:pPr>
            <a:r>
              <a:t/>
            </a:r>
            <a:endParaRPr>
              <a:solidFill>
                <a:schemeClr val="lt1"/>
              </a:solidFill>
            </a:endParaRPr>
          </a:p>
        </p:txBody>
      </p:sp>
      <p:sp>
        <p:nvSpPr>
          <p:cNvPr id="417" name="Google Shape;417;p44"/>
          <p:cNvSpPr txBox="1"/>
          <p:nvPr>
            <p:ph idx="6" type="title"/>
          </p:nvPr>
        </p:nvSpPr>
        <p:spPr>
          <a:xfrm>
            <a:off x="5752850" y="3182425"/>
            <a:ext cx="15111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DATAHUB</a:t>
            </a:r>
            <a:endParaRPr sz="1600">
              <a:solidFill>
                <a:schemeClr val="lt1"/>
              </a:solidFill>
            </a:endParaRPr>
          </a:p>
        </p:txBody>
      </p:sp>
      <p:sp>
        <p:nvSpPr>
          <p:cNvPr id="418" name="Google Shape;418;p44"/>
          <p:cNvSpPr txBox="1"/>
          <p:nvPr>
            <p:ph idx="5" type="subTitle"/>
          </p:nvPr>
        </p:nvSpPr>
        <p:spPr>
          <a:xfrm>
            <a:off x="4834800" y="1785400"/>
            <a:ext cx="3288900" cy="96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Global Poverty Working Group Data is compiled from official government sources or are computed by World Bank staffing using national poverty lines</a:t>
            </a:r>
            <a:endParaRPr>
              <a:solidFill>
                <a:schemeClr val="lt1"/>
              </a:solidFill>
            </a:endParaRPr>
          </a:p>
        </p:txBody>
      </p:sp>
      <p:sp>
        <p:nvSpPr>
          <p:cNvPr id="419" name="Google Shape;419;p44"/>
          <p:cNvSpPr txBox="1"/>
          <p:nvPr>
            <p:ph idx="2" type="title"/>
          </p:nvPr>
        </p:nvSpPr>
        <p:spPr>
          <a:xfrm>
            <a:off x="978075" y="3182425"/>
            <a:ext cx="34641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WORLD ECONOMIC OUTLOOK</a:t>
            </a:r>
            <a:endParaRPr sz="1600">
              <a:solidFill>
                <a:schemeClr val="lt1"/>
              </a:solidFill>
            </a:endParaRPr>
          </a:p>
        </p:txBody>
      </p:sp>
      <p:sp>
        <p:nvSpPr>
          <p:cNvPr id="420" name="Google Shape;420;p44"/>
          <p:cNvSpPr txBox="1"/>
          <p:nvPr>
            <p:ph idx="3" type="subTitle"/>
          </p:nvPr>
        </p:nvSpPr>
        <p:spPr>
          <a:xfrm>
            <a:off x="978075" y="3516325"/>
            <a:ext cx="3464100" cy="20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WEO database contains selected macroeconomic data series and is used to find data on national accounts reported by International Monetary Fund</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ctr">
              <a:spcBef>
                <a:spcPts val="1600"/>
              </a:spcBef>
              <a:spcAft>
                <a:spcPts val="0"/>
              </a:spcAft>
              <a:buNone/>
            </a:pPr>
            <a:r>
              <a:t/>
            </a:r>
            <a:endParaRPr>
              <a:solidFill>
                <a:schemeClr val="lt1"/>
              </a:solidFill>
            </a:endParaRPr>
          </a:p>
        </p:txBody>
      </p:sp>
      <p:sp>
        <p:nvSpPr>
          <p:cNvPr id="421" name="Google Shape;421;p44"/>
          <p:cNvSpPr txBox="1"/>
          <p:nvPr>
            <p:ph idx="4" type="title"/>
          </p:nvPr>
        </p:nvSpPr>
        <p:spPr>
          <a:xfrm>
            <a:off x="4981550" y="1451500"/>
            <a:ext cx="30537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THE WORLD BANK</a:t>
            </a:r>
            <a:endParaRPr sz="1600">
              <a:solidFill>
                <a:schemeClr val="lt1"/>
              </a:solidFill>
            </a:endParaRPr>
          </a:p>
        </p:txBody>
      </p:sp>
      <p:sp>
        <p:nvSpPr>
          <p:cNvPr id="422" name="Google Shape;422;p44"/>
          <p:cNvSpPr txBox="1"/>
          <p:nvPr>
            <p:ph idx="7" type="subTitle"/>
          </p:nvPr>
        </p:nvSpPr>
        <p:spPr>
          <a:xfrm>
            <a:off x="4834800" y="3516325"/>
            <a:ext cx="3288900" cy="208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lt1"/>
                </a:solidFill>
              </a:rPr>
              <a:t>Geodata data package providing geojson polygons for all the world’s countries</a:t>
            </a:r>
            <a:endParaRPr>
              <a:solidFill>
                <a:schemeClr val="lt1"/>
              </a:solidFill>
            </a:endParaRPr>
          </a:p>
        </p:txBody>
      </p:sp>
      <p:sp>
        <p:nvSpPr>
          <p:cNvPr id="423" name="Google Shape;423;p44"/>
          <p:cNvSpPr txBox="1"/>
          <p:nvPr>
            <p:ph idx="4" type="title"/>
          </p:nvPr>
        </p:nvSpPr>
        <p:spPr>
          <a:xfrm>
            <a:off x="1928700" y="1451500"/>
            <a:ext cx="1511100" cy="3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rPr>
              <a:t>POLARIS</a:t>
            </a:r>
            <a:endParaRPr sz="16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27" name="Shape 42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1"/>
          <p:cNvPicPr preferRelativeResize="0"/>
          <p:nvPr/>
        </p:nvPicPr>
        <p:blipFill rotWithShape="1">
          <a:blip r:embed="rId3">
            <a:alphaModFix/>
          </a:blip>
          <a:srcRect b="34262" l="0" r="0" t="0"/>
          <a:stretch/>
        </p:blipFill>
        <p:spPr>
          <a:xfrm>
            <a:off x="320150" y="2736198"/>
            <a:ext cx="1811100" cy="2131525"/>
          </a:xfrm>
          <a:prstGeom prst="rect">
            <a:avLst/>
          </a:prstGeom>
          <a:noFill/>
          <a:ln cap="flat" cmpd="sng" w="9525">
            <a:solidFill>
              <a:schemeClr val="dk1"/>
            </a:solidFill>
            <a:prstDash val="solid"/>
            <a:round/>
            <a:headEnd len="sm" w="sm" type="none"/>
            <a:tailEnd len="sm" w="sm" type="none"/>
          </a:ln>
        </p:spPr>
      </p:pic>
      <p:sp>
        <p:nvSpPr>
          <p:cNvPr id="186" name="Google Shape;186;p31"/>
          <p:cNvSpPr txBox="1"/>
          <p:nvPr>
            <p:ph idx="15" type="title"/>
          </p:nvPr>
        </p:nvSpPr>
        <p:spPr>
          <a:xfrm>
            <a:off x="159650" y="501025"/>
            <a:ext cx="2196600" cy="20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What Exactly Is Human Trafficking?</a:t>
            </a:r>
            <a:endParaRPr>
              <a:solidFill>
                <a:schemeClr val="dk1"/>
              </a:solidFill>
            </a:endParaRPr>
          </a:p>
        </p:txBody>
      </p:sp>
      <p:sp>
        <p:nvSpPr>
          <p:cNvPr id="187" name="Google Shape;187;p31"/>
          <p:cNvSpPr txBox="1"/>
          <p:nvPr/>
        </p:nvSpPr>
        <p:spPr>
          <a:xfrm>
            <a:off x="2986225" y="682250"/>
            <a:ext cx="5661300" cy="356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latin typeface="Abel"/>
                <a:ea typeface="Abel"/>
                <a:cs typeface="Abel"/>
                <a:sym typeface="Abel"/>
              </a:rPr>
              <a:t>Human trafficking:</a:t>
            </a:r>
            <a:r>
              <a:rPr lang="en" sz="2500">
                <a:solidFill>
                  <a:schemeClr val="lt1"/>
                </a:solidFill>
                <a:latin typeface="Abel"/>
                <a:ea typeface="Abel"/>
                <a:cs typeface="Abel"/>
                <a:sym typeface="Abel"/>
              </a:rPr>
              <a:t> use of force, fraud, or coercion to compel a person into commercial sex acts or labor against his or her will</a:t>
            </a:r>
            <a:endParaRPr sz="2500">
              <a:solidFill>
                <a:schemeClr val="lt1"/>
              </a:solidFill>
              <a:latin typeface="Abel"/>
              <a:ea typeface="Abel"/>
              <a:cs typeface="Abel"/>
              <a:sym typeface="Abel"/>
            </a:endParaRPr>
          </a:p>
          <a:p>
            <a:pPr indent="0" lvl="0" marL="0" rtl="0" algn="l">
              <a:spcBef>
                <a:spcPts val="1600"/>
              </a:spcBef>
              <a:spcAft>
                <a:spcPts val="0"/>
              </a:spcAft>
              <a:buNone/>
            </a:pPr>
            <a:r>
              <a:t/>
            </a:r>
            <a:endParaRPr sz="1700">
              <a:solidFill>
                <a:schemeClr val="lt1"/>
              </a:solidFill>
              <a:latin typeface="Abel"/>
              <a:ea typeface="Abel"/>
              <a:cs typeface="Abel"/>
              <a:sym typeface="Abel"/>
            </a:endParaRPr>
          </a:p>
          <a:p>
            <a:pPr indent="0" lvl="0" marL="0" rtl="0" algn="l">
              <a:spcBef>
                <a:spcPts val="1600"/>
              </a:spcBef>
              <a:spcAft>
                <a:spcPts val="0"/>
              </a:spcAft>
              <a:buNone/>
            </a:pPr>
            <a:r>
              <a:t/>
            </a:r>
            <a:endParaRPr sz="1700">
              <a:solidFill>
                <a:schemeClr val="lt1"/>
              </a:solidFill>
              <a:latin typeface="Abel"/>
              <a:ea typeface="Abel"/>
              <a:cs typeface="Abel"/>
              <a:sym typeface="Abel"/>
            </a:endParaRPr>
          </a:p>
          <a:p>
            <a:pPr indent="0" lvl="0" marL="0" rtl="0" algn="l">
              <a:spcBef>
                <a:spcPts val="1600"/>
              </a:spcBef>
              <a:spcAft>
                <a:spcPts val="0"/>
              </a:spcAft>
              <a:buNone/>
            </a:pPr>
            <a:r>
              <a:rPr lang="en" sz="1900">
                <a:solidFill>
                  <a:schemeClr val="lt1"/>
                </a:solidFill>
                <a:latin typeface="Abel"/>
                <a:ea typeface="Abel"/>
                <a:cs typeface="Abel"/>
                <a:sym typeface="Abel"/>
              </a:rPr>
              <a:t>There are two general categories of human trafficking:</a:t>
            </a:r>
            <a:endParaRPr sz="1900">
              <a:solidFill>
                <a:schemeClr val="lt1"/>
              </a:solidFill>
              <a:latin typeface="Abel"/>
              <a:ea typeface="Abel"/>
              <a:cs typeface="Abel"/>
              <a:sym typeface="Abel"/>
            </a:endParaRPr>
          </a:p>
          <a:p>
            <a:pPr indent="-349250" lvl="0" marL="457200" rtl="0" algn="l">
              <a:spcBef>
                <a:spcPts val="160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Forced Labor</a:t>
            </a:r>
            <a:endParaRPr sz="1900">
              <a:solidFill>
                <a:schemeClr val="lt1"/>
              </a:solidFill>
              <a:latin typeface="Abel"/>
              <a:ea typeface="Abel"/>
              <a:cs typeface="Abel"/>
              <a:sym typeface="Abel"/>
            </a:endParaRPr>
          </a:p>
          <a:p>
            <a:pPr indent="-349250" lvl="0" marL="457200" rtl="0" algn="l">
              <a:spcBef>
                <a:spcPts val="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Sexual Exploitation</a:t>
            </a:r>
            <a:endParaRPr sz="1900">
              <a:solidFill>
                <a:schemeClr val="lt1"/>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2"/>
          <p:cNvSpPr txBox="1"/>
          <p:nvPr>
            <p:ph type="ctrTitle"/>
          </p:nvPr>
        </p:nvSpPr>
        <p:spPr>
          <a:xfrm>
            <a:off x="156075" y="552625"/>
            <a:ext cx="42300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latin typeface="Montserrat"/>
                <a:ea typeface="Montserrat"/>
                <a:cs typeface="Montserrat"/>
                <a:sym typeface="Montserrat"/>
              </a:rPr>
              <a:t>FORCED LABOR</a:t>
            </a:r>
            <a:endParaRPr>
              <a:solidFill>
                <a:schemeClr val="lt1"/>
              </a:solidFill>
              <a:latin typeface="Montserrat"/>
              <a:ea typeface="Montserrat"/>
              <a:cs typeface="Montserrat"/>
              <a:sym typeface="Montserrat"/>
            </a:endParaRPr>
          </a:p>
        </p:txBody>
      </p:sp>
      <p:sp>
        <p:nvSpPr>
          <p:cNvPr id="193" name="Google Shape;193;p32"/>
          <p:cNvSpPr txBox="1"/>
          <p:nvPr>
            <p:ph idx="1" type="subTitle"/>
          </p:nvPr>
        </p:nvSpPr>
        <p:spPr>
          <a:xfrm>
            <a:off x="432825" y="1498825"/>
            <a:ext cx="3676500" cy="8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A</a:t>
            </a:r>
            <a:r>
              <a:rPr lang="en" sz="1700"/>
              <a:t> form of modern-day slavery with inhumane conditions or little to no pay</a:t>
            </a:r>
            <a:endParaRPr sz="1700"/>
          </a:p>
          <a:p>
            <a:pPr indent="0" lvl="0" marL="0" rtl="0" algn="l">
              <a:spcBef>
                <a:spcPts val="1600"/>
              </a:spcBef>
              <a:spcAft>
                <a:spcPts val="0"/>
              </a:spcAft>
              <a:buNone/>
            </a:pPr>
            <a:r>
              <a:rPr lang="en" sz="1100">
                <a:solidFill>
                  <a:schemeClr val="dk1"/>
                </a:solidFill>
              </a:rPr>
              <a:t>\</a:t>
            </a:r>
            <a:endParaRPr sz="1100">
              <a:solidFill>
                <a:schemeClr val="dk1"/>
              </a:solidFill>
            </a:endParaRPr>
          </a:p>
          <a:p>
            <a:pPr indent="0" lvl="0" marL="0" rtl="0" algn="l">
              <a:spcBef>
                <a:spcPts val="1600"/>
              </a:spcBef>
              <a:spcAft>
                <a:spcPts val="0"/>
              </a:spcAft>
              <a:buNone/>
            </a:pPr>
            <a:r>
              <a:rPr lang="en" sz="1500"/>
              <a:t>Examples of forced labor include: </a:t>
            </a:r>
            <a:endParaRPr sz="1500"/>
          </a:p>
          <a:p>
            <a:pPr indent="-323850" lvl="0" marL="457200" rtl="0" algn="l">
              <a:spcBef>
                <a:spcPts val="1600"/>
              </a:spcBef>
              <a:spcAft>
                <a:spcPts val="0"/>
              </a:spcAft>
              <a:buSzPts val="1500"/>
              <a:buChar char="●"/>
            </a:pPr>
            <a:r>
              <a:rPr lang="en" sz="1500"/>
              <a:t>Domestic servants</a:t>
            </a:r>
            <a:endParaRPr sz="1500"/>
          </a:p>
          <a:p>
            <a:pPr indent="-323850" lvl="0" marL="457200" rtl="0" algn="l">
              <a:spcBef>
                <a:spcPts val="0"/>
              </a:spcBef>
              <a:spcAft>
                <a:spcPts val="0"/>
              </a:spcAft>
              <a:buSzPts val="1500"/>
              <a:buChar char="●"/>
            </a:pPr>
            <a:r>
              <a:rPr lang="en" sz="1500"/>
              <a:t>Agricultural/farm workers</a:t>
            </a:r>
            <a:endParaRPr sz="1500"/>
          </a:p>
          <a:p>
            <a:pPr indent="-323850" lvl="0" marL="457200" rtl="0" algn="l">
              <a:spcBef>
                <a:spcPts val="0"/>
              </a:spcBef>
              <a:spcAft>
                <a:spcPts val="0"/>
              </a:spcAft>
              <a:buSzPts val="1500"/>
              <a:buChar char="●"/>
            </a:pPr>
            <a:r>
              <a:rPr lang="en" sz="1500"/>
              <a:t>Manufacturing workers</a:t>
            </a:r>
            <a:endParaRPr sz="1500"/>
          </a:p>
          <a:p>
            <a:pPr indent="-323850" lvl="0" marL="457200" rtl="0" algn="l">
              <a:spcBef>
                <a:spcPts val="0"/>
              </a:spcBef>
              <a:spcAft>
                <a:spcPts val="0"/>
              </a:spcAft>
              <a:buSzPts val="1500"/>
              <a:buChar char="●"/>
            </a:pPr>
            <a:r>
              <a:rPr lang="en" sz="1500"/>
              <a:t>Illicit activities</a:t>
            </a:r>
            <a:endParaRPr sz="1500"/>
          </a:p>
          <a:p>
            <a:pPr indent="0" lvl="0" marL="0" rtl="0" algn="ctr">
              <a:spcBef>
                <a:spcPts val="1600"/>
              </a:spcBef>
              <a:spcAft>
                <a:spcPts val="0"/>
              </a:spcAft>
              <a:buNone/>
            </a:pPr>
            <a:r>
              <a:t/>
            </a:r>
            <a:endParaRPr>
              <a:solidFill>
                <a:schemeClr val="lt1"/>
              </a:solidFill>
              <a:latin typeface="Abel"/>
              <a:ea typeface="Abel"/>
              <a:cs typeface="Abel"/>
              <a:sym typeface="Abel"/>
            </a:endParaRPr>
          </a:p>
        </p:txBody>
      </p:sp>
      <p:sp>
        <p:nvSpPr>
          <p:cNvPr id="194" name="Google Shape;194;p32"/>
          <p:cNvSpPr txBox="1"/>
          <p:nvPr>
            <p:ph type="ctrTitle"/>
          </p:nvPr>
        </p:nvSpPr>
        <p:spPr>
          <a:xfrm>
            <a:off x="4722050" y="552625"/>
            <a:ext cx="4230000" cy="9462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Montserrat"/>
                <a:ea typeface="Montserrat"/>
                <a:cs typeface="Montserrat"/>
                <a:sym typeface="Montserrat"/>
              </a:rPr>
              <a:t>SEXUAL EXPLOITATION</a:t>
            </a:r>
            <a:endParaRPr>
              <a:solidFill>
                <a:schemeClr val="dk1"/>
              </a:solidFill>
              <a:latin typeface="Montserrat"/>
              <a:ea typeface="Montserrat"/>
              <a:cs typeface="Montserrat"/>
              <a:sym typeface="Montserrat"/>
            </a:endParaRPr>
          </a:p>
        </p:txBody>
      </p:sp>
      <p:sp>
        <p:nvSpPr>
          <p:cNvPr id="195" name="Google Shape;195;p32"/>
          <p:cNvSpPr txBox="1"/>
          <p:nvPr>
            <p:ph idx="1" type="subTitle"/>
          </p:nvPr>
        </p:nvSpPr>
        <p:spPr>
          <a:xfrm>
            <a:off x="4998800" y="1498825"/>
            <a:ext cx="3676500" cy="8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rPr>
              <a:t>The </a:t>
            </a:r>
            <a:r>
              <a:rPr lang="en" sz="1700">
                <a:solidFill>
                  <a:schemeClr val="dk1"/>
                </a:solidFill>
              </a:rPr>
              <a:t>crime of inducing another individual to sell sex </a:t>
            </a:r>
            <a:endParaRPr sz="1700">
              <a:solidFill>
                <a:schemeClr val="dk1"/>
              </a:solidFill>
            </a:endParaRPr>
          </a:p>
          <a:p>
            <a:pPr indent="0" lvl="0" marL="0" rtl="0" algn="ctr">
              <a:spcBef>
                <a:spcPts val="0"/>
              </a:spcBef>
              <a:spcAft>
                <a:spcPts val="0"/>
              </a:spcAft>
              <a:buNone/>
            </a:pPr>
            <a:r>
              <a:t/>
            </a:r>
            <a:endParaRPr sz="1700">
              <a:solidFill>
                <a:schemeClr val="dk1"/>
              </a:solidFill>
            </a:endParaRPr>
          </a:p>
          <a:p>
            <a:pPr indent="0" lvl="0" marL="0" rtl="0" algn="ctr">
              <a:spcBef>
                <a:spcPts val="0"/>
              </a:spcBef>
              <a:spcAft>
                <a:spcPts val="0"/>
              </a:spcAft>
              <a:buNone/>
            </a:pPr>
            <a:r>
              <a:t/>
            </a:r>
            <a:endParaRPr sz="1700">
              <a:solidFill>
                <a:schemeClr val="dk1"/>
              </a:solidFill>
            </a:endParaRPr>
          </a:p>
          <a:p>
            <a:pPr indent="0" lvl="0" marL="0" rtl="0" algn="l">
              <a:spcBef>
                <a:spcPts val="0"/>
              </a:spcBef>
              <a:spcAft>
                <a:spcPts val="0"/>
              </a:spcAft>
              <a:buNone/>
            </a:pPr>
            <a:r>
              <a:rPr lang="en" sz="1500">
                <a:solidFill>
                  <a:schemeClr val="dk1"/>
                </a:solidFill>
              </a:rPr>
              <a:t>Examples of sexual exploitation include: </a:t>
            </a:r>
            <a:endParaRPr sz="1500">
              <a:solidFill>
                <a:schemeClr val="dk1"/>
              </a:solidFill>
            </a:endParaRPr>
          </a:p>
          <a:p>
            <a:pPr indent="-323850" lvl="0" marL="457200" rtl="0" algn="l">
              <a:spcBef>
                <a:spcPts val="1600"/>
              </a:spcBef>
              <a:spcAft>
                <a:spcPts val="0"/>
              </a:spcAft>
              <a:buClr>
                <a:schemeClr val="dk1"/>
              </a:buClr>
              <a:buSzPts val="1500"/>
              <a:buChar char="●"/>
            </a:pPr>
            <a:r>
              <a:rPr lang="en" sz="1500">
                <a:solidFill>
                  <a:schemeClr val="dk1"/>
                </a:solidFill>
              </a:rPr>
              <a:t>Prostitution</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Pornography</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Remote interactive services</a:t>
            </a:r>
            <a:endParaRPr sz="1500">
              <a:solidFill>
                <a:schemeClr val="dk1"/>
              </a:solidFill>
            </a:endParaRPr>
          </a:p>
          <a:p>
            <a:pPr indent="-342900" lvl="0" marL="457200" rtl="0" algn="l">
              <a:spcBef>
                <a:spcPts val="0"/>
              </a:spcBef>
              <a:spcAft>
                <a:spcPts val="0"/>
              </a:spcAft>
              <a:buClr>
                <a:schemeClr val="dk1"/>
              </a:buClr>
              <a:buSzPts val="1800"/>
              <a:buChar char="●"/>
            </a:pPr>
            <a:r>
              <a:rPr lang="en" sz="1500">
                <a:solidFill>
                  <a:schemeClr val="dk1"/>
                </a:solidFill>
              </a:rPr>
              <a:t>Minors (under 18) are considered victims regardless of use of force, fraud, or coercion</a:t>
            </a:r>
            <a:endParaRPr sz="1800">
              <a:solidFill>
                <a:schemeClr val="dk1"/>
              </a:solidFill>
            </a:endParaRPr>
          </a:p>
          <a:p>
            <a:pPr indent="0" lvl="0" marL="0" rtl="0" algn="ctr">
              <a:spcBef>
                <a:spcPts val="0"/>
              </a:spcBef>
              <a:spcAft>
                <a:spcPts val="0"/>
              </a:spcAft>
              <a:buNone/>
            </a:pPr>
            <a:r>
              <a:t/>
            </a:r>
            <a:endParaRPr>
              <a:solidFill>
                <a:schemeClr val="dk1"/>
              </a:solidFill>
            </a:endParaRPr>
          </a:p>
          <a:p>
            <a:pPr indent="0" lvl="0" marL="0" rtl="0" algn="ctr">
              <a:spcBef>
                <a:spcPts val="1600"/>
              </a:spcBef>
              <a:spcAft>
                <a:spcPts val="0"/>
              </a:spcAft>
              <a:buNone/>
            </a:pPr>
            <a:r>
              <a:t/>
            </a:r>
            <a:endParaRPr sz="1700">
              <a:solidFill>
                <a:schemeClr val="dk1"/>
              </a:solidFill>
            </a:endParaRPr>
          </a:p>
          <a:p>
            <a:pPr indent="0" lvl="0" marL="0" rtl="0" algn="ctr">
              <a:spcBef>
                <a:spcPts val="1600"/>
              </a:spcBef>
              <a:spcAft>
                <a:spcPts val="0"/>
              </a:spcAft>
              <a:buNone/>
            </a:pPr>
            <a:r>
              <a:t/>
            </a:r>
            <a:endParaRPr sz="1700">
              <a:solidFill>
                <a:schemeClr val="dk1"/>
              </a:solidFill>
            </a:endParaRPr>
          </a:p>
          <a:p>
            <a:pPr indent="0" lvl="0" marL="0" rtl="0" algn="l">
              <a:spcBef>
                <a:spcPts val="1600"/>
              </a:spcBef>
              <a:spcAft>
                <a:spcPts val="0"/>
              </a:spcAft>
              <a:buNone/>
            </a:pPr>
            <a:r>
              <a:t/>
            </a:r>
            <a:endParaRPr sz="1700"/>
          </a:p>
          <a:p>
            <a:pPr indent="0" lvl="0" marL="0" rtl="0" algn="l">
              <a:spcBef>
                <a:spcPts val="1600"/>
              </a:spcBef>
              <a:spcAft>
                <a:spcPts val="0"/>
              </a:spcAft>
              <a:buNone/>
            </a:pPr>
            <a:r>
              <a:rPr lang="en" sz="1500"/>
              <a:t>Examples of forced labor include: </a:t>
            </a:r>
            <a:endParaRPr sz="1500"/>
          </a:p>
          <a:p>
            <a:pPr indent="-323850" lvl="0" marL="457200" rtl="0" algn="l">
              <a:spcBef>
                <a:spcPts val="1600"/>
              </a:spcBef>
              <a:spcAft>
                <a:spcPts val="0"/>
              </a:spcAft>
              <a:buSzPts val="1500"/>
              <a:buChar char="●"/>
            </a:pPr>
            <a:r>
              <a:rPr lang="en" sz="1500"/>
              <a:t>Domestic servants</a:t>
            </a:r>
            <a:endParaRPr sz="1500"/>
          </a:p>
          <a:p>
            <a:pPr indent="-323850" lvl="0" marL="457200" rtl="0" algn="l">
              <a:spcBef>
                <a:spcPts val="0"/>
              </a:spcBef>
              <a:spcAft>
                <a:spcPts val="0"/>
              </a:spcAft>
              <a:buSzPts val="1500"/>
              <a:buChar char="●"/>
            </a:pPr>
            <a:r>
              <a:rPr lang="en" sz="1500"/>
              <a:t>Agricultural/farm workers</a:t>
            </a:r>
            <a:endParaRPr sz="1500"/>
          </a:p>
          <a:p>
            <a:pPr indent="-323850" lvl="0" marL="457200" rtl="0" algn="l">
              <a:spcBef>
                <a:spcPts val="0"/>
              </a:spcBef>
              <a:spcAft>
                <a:spcPts val="0"/>
              </a:spcAft>
              <a:buSzPts val="1500"/>
              <a:buChar char="●"/>
            </a:pPr>
            <a:r>
              <a:rPr lang="en" sz="1500"/>
              <a:t>Manufacturing workers</a:t>
            </a:r>
            <a:endParaRPr sz="1200"/>
          </a:p>
          <a:p>
            <a:pPr indent="0" lvl="0" marL="0" rtl="0" algn="ctr">
              <a:spcBef>
                <a:spcPts val="1600"/>
              </a:spcBef>
              <a:spcAft>
                <a:spcPts val="0"/>
              </a:spcAft>
              <a:buNone/>
            </a:pPr>
            <a:r>
              <a:t/>
            </a:r>
            <a:endParaRPr>
              <a:solidFill>
                <a:schemeClr val="lt1"/>
              </a:solidFill>
              <a:latin typeface="Abel"/>
              <a:ea typeface="Abel"/>
              <a:cs typeface="Abel"/>
              <a:sym typeface="Abe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33"/>
          <p:cNvPicPr preferRelativeResize="0"/>
          <p:nvPr/>
        </p:nvPicPr>
        <p:blipFill rotWithShape="1">
          <a:blip r:embed="rId3">
            <a:alphaModFix/>
          </a:blip>
          <a:srcRect b="0" l="20119" r="20125" t="0"/>
          <a:stretch/>
        </p:blipFill>
        <p:spPr>
          <a:xfrm>
            <a:off x="4521300" y="20025"/>
            <a:ext cx="4484019" cy="5001384"/>
          </a:xfrm>
          <a:prstGeom prst="rect">
            <a:avLst/>
          </a:prstGeom>
          <a:noFill/>
          <a:ln>
            <a:noFill/>
          </a:ln>
          <a:effectLst>
            <a:outerShdw blurRad="57150" rotWithShape="0" algn="bl" dir="5400000" dist="19050">
              <a:srgbClr val="000000">
                <a:alpha val="50000"/>
              </a:srgbClr>
            </a:outerShdw>
          </a:effectLst>
        </p:spPr>
      </p:pic>
      <p:sp>
        <p:nvSpPr>
          <p:cNvPr id="201" name="Google Shape;201;p33"/>
          <p:cNvSpPr txBox="1"/>
          <p:nvPr>
            <p:ph idx="1" type="body"/>
          </p:nvPr>
        </p:nvSpPr>
        <p:spPr>
          <a:xfrm>
            <a:off x="484625" y="3474075"/>
            <a:ext cx="3300600" cy="129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There is no single profile of a trafficking victim but some people are more vulnerable than others</a:t>
            </a:r>
            <a:endParaRPr/>
          </a:p>
        </p:txBody>
      </p:sp>
      <p:sp>
        <p:nvSpPr>
          <p:cNvPr id="202" name="Google Shape;202;p33"/>
          <p:cNvSpPr txBox="1"/>
          <p:nvPr>
            <p:ph type="title"/>
          </p:nvPr>
        </p:nvSpPr>
        <p:spPr>
          <a:xfrm>
            <a:off x="484625" y="783050"/>
            <a:ext cx="3838500" cy="28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latin typeface="Montserrat Light"/>
                <a:ea typeface="Montserrat Light"/>
                <a:cs typeface="Montserrat Light"/>
                <a:sym typeface="Montserrat Light"/>
              </a:rPr>
              <a:t>Human trafficking can happen to </a:t>
            </a:r>
            <a:r>
              <a:rPr b="1" lang="en" sz="3400"/>
              <a:t>anyone</a:t>
            </a:r>
            <a:endParaRPr b="1" sz="3400"/>
          </a:p>
        </p:txBody>
      </p:sp>
      <p:sp>
        <p:nvSpPr>
          <p:cNvPr id="203" name="Google Shape;203;p33"/>
          <p:cNvSpPr/>
          <p:nvPr/>
        </p:nvSpPr>
        <p:spPr>
          <a:xfrm>
            <a:off x="4530975" y="0"/>
            <a:ext cx="46227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b="0" l="17047" r="17054" t="0"/>
          <a:stretch/>
        </p:blipFill>
        <p:spPr>
          <a:xfrm>
            <a:off x="800100" y="1508275"/>
            <a:ext cx="3387425" cy="2928600"/>
          </a:xfrm>
          <a:prstGeom prst="rect">
            <a:avLst/>
          </a:prstGeom>
          <a:noFill/>
          <a:ln>
            <a:noFill/>
          </a:ln>
        </p:spPr>
      </p:pic>
      <p:sp>
        <p:nvSpPr>
          <p:cNvPr id="209" name="Google Shape;209;p34"/>
          <p:cNvSpPr txBox="1"/>
          <p:nvPr>
            <p:ph type="title"/>
          </p:nvPr>
        </p:nvSpPr>
        <p:spPr>
          <a:xfrm>
            <a:off x="713225" y="658975"/>
            <a:ext cx="57681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Our Purpose</a:t>
            </a:r>
            <a:endParaRPr b="1"/>
          </a:p>
        </p:txBody>
      </p:sp>
      <p:sp>
        <p:nvSpPr>
          <p:cNvPr id="210" name="Google Shape;210;p34"/>
          <p:cNvSpPr txBox="1"/>
          <p:nvPr>
            <p:ph idx="1" type="body"/>
          </p:nvPr>
        </p:nvSpPr>
        <p:spPr>
          <a:xfrm>
            <a:off x="4548400" y="1695625"/>
            <a:ext cx="3538200" cy="25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t>The purpose of our final project was to search for trends in human trafficking in order to predict possible outcomes based on the victim’s gender, age, and citizenship and how these relate to the activity the </a:t>
            </a:r>
            <a:r>
              <a:rPr lang="en" sz="1500"/>
              <a:t>victims</a:t>
            </a:r>
            <a:r>
              <a:rPr lang="en" sz="1500"/>
              <a:t> are forced into</a:t>
            </a:r>
            <a:endParaRPr sz="1500"/>
          </a:p>
          <a:p>
            <a:pPr indent="0" lvl="0" marL="0" rtl="0" algn="l">
              <a:spcBef>
                <a:spcPts val="0"/>
              </a:spcBef>
              <a:spcAft>
                <a:spcPts val="0"/>
              </a:spcAft>
              <a:buClr>
                <a:schemeClr val="dk1"/>
              </a:buClr>
              <a:buSzPts val="1100"/>
              <a:buFont typeface="Arial"/>
              <a:buNone/>
            </a:pPr>
            <a:r>
              <a:t/>
            </a:r>
            <a:endParaRPr sz="1500">
              <a:solidFill>
                <a:schemeClr val="lt1"/>
              </a:solidFill>
            </a:endParaRPr>
          </a:p>
          <a:p>
            <a:pPr indent="0" lvl="0" marL="0" rtl="0" algn="l">
              <a:spcBef>
                <a:spcPts val="0"/>
              </a:spcBef>
              <a:spcAft>
                <a:spcPts val="0"/>
              </a:spcAft>
              <a:buNone/>
            </a:pPr>
            <a:r>
              <a:rPr lang="en" sz="1500"/>
              <a:t>Our team also took a look at the status of the victim’s country of origin and how that might affect the number of victims</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cxnSp>
        <p:nvCxnSpPr>
          <p:cNvPr id="215" name="Google Shape;215;p35"/>
          <p:cNvCxnSpPr>
            <a:stCxn id="216" idx="3"/>
            <a:endCxn id="217" idx="1"/>
          </p:cNvCxnSpPr>
          <p:nvPr/>
        </p:nvCxnSpPr>
        <p:spPr>
          <a:xfrm flipH="1" rot="10800000">
            <a:off x="3897771" y="2972466"/>
            <a:ext cx="1322100" cy="10500"/>
          </a:xfrm>
          <a:prstGeom prst="straightConnector1">
            <a:avLst/>
          </a:prstGeom>
          <a:noFill/>
          <a:ln cap="flat" cmpd="sng" w="19050">
            <a:solidFill>
              <a:schemeClr val="dk2"/>
            </a:solidFill>
            <a:prstDash val="solid"/>
            <a:round/>
            <a:headEnd len="med" w="med" type="none"/>
            <a:tailEnd len="med" w="med" type="none"/>
          </a:ln>
        </p:spPr>
      </p:cxnSp>
      <p:sp>
        <p:nvSpPr>
          <p:cNvPr id="218" name="Google Shape;218;p35"/>
          <p:cNvSpPr/>
          <p:nvPr/>
        </p:nvSpPr>
        <p:spPr>
          <a:xfrm>
            <a:off x="3318844" y="2660075"/>
            <a:ext cx="613200" cy="613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p:nvPr/>
        </p:nvSpPr>
        <p:spPr>
          <a:xfrm>
            <a:off x="1411456" y="2660075"/>
            <a:ext cx="613200" cy="61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5"/>
          <p:cNvSpPr/>
          <p:nvPr/>
        </p:nvSpPr>
        <p:spPr>
          <a:xfrm>
            <a:off x="5188481" y="2660075"/>
            <a:ext cx="613200" cy="61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5"/>
          <p:cNvSpPr/>
          <p:nvPr/>
        </p:nvSpPr>
        <p:spPr>
          <a:xfrm>
            <a:off x="7057881" y="2660075"/>
            <a:ext cx="613200" cy="613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TIMELINE</a:t>
            </a:r>
            <a:endParaRPr>
              <a:solidFill>
                <a:schemeClr val="dk1"/>
              </a:solidFill>
            </a:endParaRPr>
          </a:p>
        </p:txBody>
      </p:sp>
      <p:cxnSp>
        <p:nvCxnSpPr>
          <p:cNvPr id="223" name="Google Shape;223;p35"/>
          <p:cNvCxnSpPr>
            <a:endCxn id="218" idx="1"/>
          </p:cNvCxnSpPr>
          <p:nvPr/>
        </p:nvCxnSpPr>
        <p:spPr>
          <a:xfrm flipH="1" rot="10800000">
            <a:off x="2011444" y="2966675"/>
            <a:ext cx="1307400" cy="900"/>
          </a:xfrm>
          <a:prstGeom prst="straightConnector1">
            <a:avLst/>
          </a:prstGeom>
          <a:noFill/>
          <a:ln cap="flat" cmpd="sng" w="19050">
            <a:solidFill>
              <a:srgbClr val="434343"/>
            </a:solidFill>
            <a:prstDash val="solid"/>
            <a:round/>
            <a:headEnd len="med" w="med" type="none"/>
            <a:tailEnd len="med" w="med" type="none"/>
          </a:ln>
        </p:spPr>
      </p:cxnSp>
      <p:sp>
        <p:nvSpPr>
          <p:cNvPr id="224" name="Google Shape;224;p35"/>
          <p:cNvSpPr txBox="1"/>
          <p:nvPr>
            <p:ph idx="4294967295" type="body"/>
          </p:nvPr>
        </p:nvSpPr>
        <p:spPr>
          <a:xfrm>
            <a:off x="649025" y="1546450"/>
            <a:ext cx="2147100" cy="11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dk1"/>
                </a:solidFill>
              </a:rPr>
              <a:t>Decide final project and create simple model based on our question</a:t>
            </a:r>
            <a:endParaRPr sz="1400">
              <a:solidFill>
                <a:schemeClr val="dk1"/>
              </a:solidFill>
            </a:endParaRPr>
          </a:p>
        </p:txBody>
      </p:sp>
      <p:sp>
        <p:nvSpPr>
          <p:cNvPr id="225" name="Google Shape;225;p35"/>
          <p:cNvSpPr txBox="1"/>
          <p:nvPr/>
        </p:nvSpPr>
        <p:spPr>
          <a:xfrm>
            <a:off x="4777906" y="1311250"/>
            <a:ext cx="1415400" cy="34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Plug It In</a:t>
            </a:r>
            <a:endParaRPr sz="1700">
              <a:solidFill>
                <a:schemeClr val="dk1"/>
              </a:solidFill>
              <a:latin typeface="Montserrat"/>
              <a:ea typeface="Montserrat"/>
              <a:cs typeface="Montserrat"/>
              <a:sym typeface="Montserrat"/>
            </a:endParaRPr>
          </a:p>
        </p:txBody>
      </p:sp>
      <p:sp>
        <p:nvSpPr>
          <p:cNvPr id="226" name="Google Shape;226;p35"/>
          <p:cNvSpPr txBox="1"/>
          <p:nvPr/>
        </p:nvSpPr>
        <p:spPr>
          <a:xfrm>
            <a:off x="2681750" y="3697450"/>
            <a:ext cx="1946700" cy="34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Build the Pieces</a:t>
            </a:r>
            <a:endParaRPr sz="1700">
              <a:solidFill>
                <a:schemeClr val="dk1"/>
              </a:solidFill>
              <a:latin typeface="Montserrat"/>
              <a:ea typeface="Montserrat"/>
              <a:cs typeface="Montserrat"/>
              <a:sym typeface="Montserrat"/>
            </a:endParaRPr>
          </a:p>
        </p:txBody>
      </p:sp>
      <p:sp>
        <p:nvSpPr>
          <p:cNvPr id="227" name="Google Shape;227;p35"/>
          <p:cNvSpPr txBox="1"/>
          <p:nvPr/>
        </p:nvSpPr>
        <p:spPr>
          <a:xfrm>
            <a:off x="4415325" y="1546450"/>
            <a:ext cx="2147100" cy="79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bel"/>
                <a:ea typeface="Abel"/>
                <a:cs typeface="Abel"/>
                <a:sym typeface="Abel"/>
              </a:rPr>
              <a:t>Connect database to model and create dashboard and presentation</a:t>
            </a:r>
            <a:endParaRPr>
              <a:solidFill>
                <a:schemeClr val="dk1"/>
              </a:solidFill>
              <a:latin typeface="Abel"/>
              <a:ea typeface="Abel"/>
              <a:cs typeface="Abel"/>
              <a:sym typeface="Abel"/>
            </a:endParaRPr>
          </a:p>
          <a:p>
            <a:pPr indent="0" lvl="0" marL="0" rtl="0" algn="ctr">
              <a:lnSpc>
                <a:spcPct val="100000"/>
              </a:lnSpc>
              <a:spcBef>
                <a:spcPts val="0"/>
              </a:spcBef>
              <a:spcAft>
                <a:spcPts val="1600"/>
              </a:spcAft>
              <a:buNone/>
            </a:pPr>
            <a:r>
              <a:t/>
            </a:r>
            <a:endParaRPr>
              <a:solidFill>
                <a:schemeClr val="dk1"/>
              </a:solidFill>
              <a:latin typeface="Abel"/>
              <a:ea typeface="Abel"/>
              <a:cs typeface="Abel"/>
              <a:sym typeface="Abel"/>
            </a:endParaRPr>
          </a:p>
        </p:txBody>
      </p:sp>
      <p:sp>
        <p:nvSpPr>
          <p:cNvPr id="228" name="Google Shape;228;p35"/>
          <p:cNvSpPr txBox="1"/>
          <p:nvPr/>
        </p:nvSpPr>
        <p:spPr>
          <a:xfrm>
            <a:off x="2536400" y="3905125"/>
            <a:ext cx="2237400" cy="858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Abel"/>
                <a:ea typeface="Abel"/>
                <a:cs typeface="Abel"/>
                <a:sym typeface="Abel"/>
              </a:rPr>
              <a:t>Train model and build out database</a:t>
            </a:r>
            <a:endParaRPr>
              <a:solidFill>
                <a:schemeClr val="dk1"/>
              </a:solidFill>
              <a:latin typeface="Abel"/>
              <a:ea typeface="Abel"/>
              <a:cs typeface="Abel"/>
              <a:sym typeface="Abel"/>
            </a:endParaRPr>
          </a:p>
        </p:txBody>
      </p:sp>
      <p:sp>
        <p:nvSpPr>
          <p:cNvPr id="229" name="Google Shape;229;p35"/>
          <p:cNvSpPr txBox="1"/>
          <p:nvPr>
            <p:ph idx="4294967295" type="title"/>
          </p:nvPr>
        </p:nvSpPr>
        <p:spPr>
          <a:xfrm>
            <a:off x="1446409" y="2766216"/>
            <a:ext cx="552900" cy="4335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Montserrat"/>
                <a:ea typeface="Montserrat"/>
                <a:cs typeface="Montserrat"/>
                <a:sym typeface="Montserrat"/>
              </a:rPr>
              <a:t>01</a:t>
            </a:r>
            <a:endParaRPr sz="1900">
              <a:solidFill>
                <a:schemeClr val="lt1"/>
              </a:solidFill>
              <a:latin typeface="Montserrat"/>
              <a:ea typeface="Montserrat"/>
              <a:cs typeface="Montserrat"/>
              <a:sym typeface="Montserrat"/>
            </a:endParaRPr>
          </a:p>
        </p:txBody>
      </p:sp>
      <p:sp>
        <p:nvSpPr>
          <p:cNvPr id="216" name="Google Shape;216;p35"/>
          <p:cNvSpPr txBox="1"/>
          <p:nvPr>
            <p:ph idx="4294967295" type="title"/>
          </p:nvPr>
        </p:nvSpPr>
        <p:spPr>
          <a:xfrm>
            <a:off x="3344871" y="2766216"/>
            <a:ext cx="552900" cy="4335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Montserrat"/>
                <a:ea typeface="Montserrat"/>
                <a:cs typeface="Montserrat"/>
                <a:sym typeface="Montserrat"/>
              </a:rPr>
              <a:t>02</a:t>
            </a:r>
            <a:endParaRPr sz="1900">
              <a:solidFill>
                <a:schemeClr val="lt1"/>
              </a:solidFill>
              <a:latin typeface="Montserrat"/>
              <a:ea typeface="Montserrat"/>
              <a:cs typeface="Montserrat"/>
              <a:sym typeface="Montserrat"/>
            </a:endParaRPr>
          </a:p>
        </p:txBody>
      </p:sp>
      <p:sp>
        <p:nvSpPr>
          <p:cNvPr id="217" name="Google Shape;217;p35"/>
          <p:cNvSpPr txBox="1"/>
          <p:nvPr>
            <p:ph idx="4294967295" type="title"/>
          </p:nvPr>
        </p:nvSpPr>
        <p:spPr>
          <a:xfrm>
            <a:off x="5219848" y="2755616"/>
            <a:ext cx="552900" cy="4335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Montserrat"/>
                <a:ea typeface="Montserrat"/>
                <a:cs typeface="Montserrat"/>
                <a:sym typeface="Montserrat"/>
              </a:rPr>
              <a:t>03</a:t>
            </a:r>
            <a:endParaRPr sz="1900">
              <a:solidFill>
                <a:schemeClr val="lt1"/>
              </a:solidFill>
              <a:latin typeface="Montserrat"/>
              <a:ea typeface="Montserrat"/>
              <a:cs typeface="Montserrat"/>
              <a:sym typeface="Montserrat"/>
            </a:endParaRPr>
          </a:p>
        </p:txBody>
      </p:sp>
      <p:sp>
        <p:nvSpPr>
          <p:cNvPr id="230" name="Google Shape;230;p35"/>
          <p:cNvSpPr txBox="1"/>
          <p:nvPr>
            <p:ph idx="4294967295" type="title"/>
          </p:nvPr>
        </p:nvSpPr>
        <p:spPr>
          <a:xfrm>
            <a:off x="7083866" y="2755604"/>
            <a:ext cx="552900" cy="4335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Montserrat"/>
                <a:ea typeface="Montserrat"/>
                <a:cs typeface="Montserrat"/>
                <a:sym typeface="Montserrat"/>
              </a:rPr>
              <a:t>04</a:t>
            </a:r>
            <a:endParaRPr sz="1900">
              <a:solidFill>
                <a:schemeClr val="lt1"/>
              </a:solidFill>
              <a:latin typeface="Montserrat"/>
              <a:ea typeface="Montserrat"/>
              <a:cs typeface="Montserrat"/>
              <a:sym typeface="Montserrat"/>
            </a:endParaRPr>
          </a:p>
        </p:txBody>
      </p:sp>
      <p:sp>
        <p:nvSpPr>
          <p:cNvPr id="231" name="Google Shape;231;p35"/>
          <p:cNvSpPr txBox="1"/>
          <p:nvPr/>
        </p:nvSpPr>
        <p:spPr>
          <a:xfrm>
            <a:off x="6314875" y="3697450"/>
            <a:ext cx="2147100" cy="34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Put It All Together</a:t>
            </a:r>
            <a:endParaRPr sz="1700">
              <a:solidFill>
                <a:schemeClr val="dk1"/>
              </a:solidFill>
              <a:latin typeface="Montserrat"/>
              <a:ea typeface="Montserrat"/>
              <a:cs typeface="Montserrat"/>
              <a:sym typeface="Montserrat"/>
            </a:endParaRPr>
          </a:p>
        </p:txBody>
      </p:sp>
      <p:sp>
        <p:nvSpPr>
          <p:cNvPr id="232" name="Google Shape;232;p35"/>
          <p:cNvSpPr txBox="1"/>
          <p:nvPr/>
        </p:nvSpPr>
        <p:spPr>
          <a:xfrm>
            <a:off x="6193300" y="3905050"/>
            <a:ext cx="2376300" cy="85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bel"/>
                <a:ea typeface="Abel"/>
                <a:cs typeface="Abel"/>
                <a:sym typeface="Abel"/>
              </a:rPr>
              <a:t>Add final touches on model, database, and dashboard and deliver final presentation</a:t>
            </a:r>
            <a:endParaRPr>
              <a:solidFill>
                <a:schemeClr val="dk1"/>
              </a:solidFill>
              <a:latin typeface="Abel"/>
              <a:ea typeface="Abel"/>
              <a:cs typeface="Abel"/>
              <a:sym typeface="Abel"/>
            </a:endParaRPr>
          </a:p>
        </p:txBody>
      </p:sp>
      <p:sp>
        <p:nvSpPr>
          <p:cNvPr id="233" name="Google Shape;233;p35"/>
          <p:cNvSpPr txBox="1"/>
          <p:nvPr/>
        </p:nvSpPr>
        <p:spPr>
          <a:xfrm>
            <a:off x="825500" y="1311250"/>
            <a:ext cx="1813200" cy="34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Sketch It Out</a:t>
            </a:r>
            <a:endParaRPr sz="1700">
              <a:solidFill>
                <a:schemeClr val="dk1"/>
              </a:solidFill>
              <a:latin typeface="Montserrat"/>
              <a:ea typeface="Montserrat"/>
              <a:cs typeface="Montserrat"/>
              <a:sym typeface="Montserrat"/>
            </a:endParaRPr>
          </a:p>
        </p:txBody>
      </p:sp>
      <p:cxnSp>
        <p:nvCxnSpPr>
          <p:cNvPr id="234" name="Google Shape;234;p35"/>
          <p:cNvCxnSpPr>
            <a:stCxn id="220" idx="3"/>
            <a:endCxn id="230" idx="1"/>
          </p:cNvCxnSpPr>
          <p:nvPr/>
        </p:nvCxnSpPr>
        <p:spPr>
          <a:xfrm>
            <a:off x="5801681" y="2966675"/>
            <a:ext cx="1282200" cy="5700"/>
          </a:xfrm>
          <a:prstGeom prst="straightConnector1">
            <a:avLst/>
          </a:prstGeom>
          <a:noFill/>
          <a:ln cap="flat" cmpd="sng" w="19050">
            <a:solidFill>
              <a:schemeClr val="lt2"/>
            </a:solidFill>
            <a:prstDash val="solid"/>
            <a:round/>
            <a:headEnd len="med" w="med" type="none"/>
            <a:tailEnd len="med" w="med" type="none"/>
          </a:ln>
        </p:spPr>
      </p:cxnSp>
      <p:cxnSp>
        <p:nvCxnSpPr>
          <p:cNvPr id="235" name="Google Shape;235;p35"/>
          <p:cNvCxnSpPr>
            <a:stCxn id="229" idx="0"/>
          </p:cNvCxnSpPr>
          <p:nvPr/>
        </p:nvCxnSpPr>
        <p:spPr>
          <a:xfrm rot="10800000">
            <a:off x="1722859" y="2348616"/>
            <a:ext cx="0" cy="417600"/>
          </a:xfrm>
          <a:prstGeom prst="straightConnector1">
            <a:avLst/>
          </a:prstGeom>
          <a:noFill/>
          <a:ln cap="flat" cmpd="sng" w="19050">
            <a:solidFill>
              <a:schemeClr val="dk1"/>
            </a:solidFill>
            <a:prstDash val="solid"/>
            <a:round/>
            <a:headEnd len="med" w="med" type="none"/>
            <a:tailEnd len="med" w="med" type="none"/>
          </a:ln>
        </p:spPr>
      </p:cxnSp>
      <p:cxnSp>
        <p:nvCxnSpPr>
          <p:cNvPr id="236" name="Google Shape;236;p35"/>
          <p:cNvCxnSpPr/>
          <p:nvPr/>
        </p:nvCxnSpPr>
        <p:spPr>
          <a:xfrm rot="10800000">
            <a:off x="5502634" y="2351198"/>
            <a:ext cx="0" cy="417600"/>
          </a:xfrm>
          <a:prstGeom prst="straightConnector1">
            <a:avLst/>
          </a:prstGeom>
          <a:noFill/>
          <a:ln cap="flat" cmpd="sng" w="19050">
            <a:solidFill>
              <a:schemeClr val="dk2"/>
            </a:solidFill>
            <a:prstDash val="solid"/>
            <a:round/>
            <a:headEnd len="med" w="med" type="none"/>
            <a:tailEnd len="med" w="med" type="none"/>
          </a:ln>
        </p:spPr>
      </p:cxnSp>
      <p:cxnSp>
        <p:nvCxnSpPr>
          <p:cNvPr id="237" name="Google Shape;237;p35"/>
          <p:cNvCxnSpPr/>
          <p:nvPr/>
        </p:nvCxnSpPr>
        <p:spPr>
          <a:xfrm rot="10800000">
            <a:off x="3621394" y="3245537"/>
            <a:ext cx="0" cy="380100"/>
          </a:xfrm>
          <a:prstGeom prst="straightConnector1">
            <a:avLst/>
          </a:prstGeom>
          <a:noFill/>
          <a:ln cap="flat" cmpd="sng" w="19050">
            <a:solidFill>
              <a:srgbClr val="434343"/>
            </a:solidFill>
            <a:prstDash val="solid"/>
            <a:round/>
            <a:headEnd len="med" w="med" type="none"/>
            <a:tailEnd len="med" w="med" type="none"/>
          </a:ln>
        </p:spPr>
      </p:cxnSp>
      <p:cxnSp>
        <p:nvCxnSpPr>
          <p:cNvPr id="238" name="Google Shape;238;p35"/>
          <p:cNvCxnSpPr/>
          <p:nvPr/>
        </p:nvCxnSpPr>
        <p:spPr>
          <a:xfrm rot="10800000">
            <a:off x="7363384" y="3258774"/>
            <a:ext cx="0" cy="369000"/>
          </a:xfrm>
          <a:prstGeom prst="straightConnector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36"/>
          <p:cNvPicPr preferRelativeResize="0"/>
          <p:nvPr/>
        </p:nvPicPr>
        <p:blipFill rotWithShape="1">
          <a:blip r:embed="rId3">
            <a:alphaModFix/>
          </a:blip>
          <a:srcRect b="0" l="46387" r="13429" t="0"/>
          <a:stretch/>
        </p:blipFill>
        <p:spPr>
          <a:xfrm>
            <a:off x="6049900" y="0"/>
            <a:ext cx="3094100" cy="5143500"/>
          </a:xfrm>
          <a:prstGeom prst="rect">
            <a:avLst/>
          </a:prstGeom>
          <a:noFill/>
          <a:ln>
            <a:noFill/>
          </a:ln>
        </p:spPr>
      </p:pic>
      <p:sp>
        <p:nvSpPr>
          <p:cNvPr id="244" name="Google Shape;244;p36"/>
          <p:cNvSpPr txBox="1"/>
          <p:nvPr>
            <p:ph type="title"/>
          </p:nvPr>
        </p:nvSpPr>
        <p:spPr>
          <a:xfrm>
            <a:off x="429700" y="2307450"/>
            <a:ext cx="2237100" cy="52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Exploration</a:t>
            </a:r>
            <a:endParaRPr/>
          </a:p>
          <a:p>
            <a:pPr indent="0" lvl="0" marL="0" rtl="0" algn="l">
              <a:spcBef>
                <a:spcPts val="0"/>
              </a:spcBef>
              <a:spcAft>
                <a:spcPts val="0"/>
              </a:spcAft>
              <a:buNone/>
            </a:pPr>
            <a:r>
              <a:rPr lang="en"/>
              <a:t>Phase</a:t>
            </a:r>
            <a:endParaRPr/>
          </a:p>
        </p:txBody>
      </p:sp>
      <p:sp>
        <p:nvSpPr>
          <p:cNvPr id="245" name="Google Shape;245;p36"/>
          <p:cNvSpPr txBox="1"/>
          <p:nvPr/>
        </p:nvSpPr>
        <p:spPr>
          <a:xfrm>
            <a:off x="3469525" y="430850"/>
            <a:ext cx="2079900" cy="82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Montserrat"/>
                <a:ea typeface="Montserrat"/>
                <a:cs typeface="Montserrat"/>
                <a:sym typeface="Montserrat"/>
              </a:rPr>
              <a:t>Examine and confirm data sets</a:t>
            </a:r>
            <a:endParaRPr sz="1700">
              <a:solidFill>
                <a:schemeClr val="dk1"/>
              </a:solidFill>
              <a:latin typeface="Montserrat"/>
              <a:ea typeface="Montserrat"/>
              <a:cs typeface="Montserrat"/>
              <a:sym typeface="Montserrat"/>
            </a:endParaRPr>
          </a:p>
        </p:txBody>
      </p:sp>
      <p:sp>
        <p:nvSpPr>
          <p:cNvPr id="246" name="Google Shape;246;p36"/>
          <p:cNvSpPr txBox="1"/>
          <p:nvPr/>
        </p:nvSpPr>
        <p:spPr>
          <a:xfrm>
            <a:off x="3391850" y="1329525"/>
            <a:ext cx="2278200" cy="724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Utilize Jupyter notebook</a:t>
            </a:r>
            <a:r>
              <a:rPr lang="en">
                <a:solidFill>
                  <a:schemeClr val="dk1"/>
                </a:solidFill>
                <a:latin typeface="Abel"/>
                <a:ea typeface="Abel"/>
                <a:cs typeface="Abel"/>
                <a:sym typeface="Abel"/>
              </a:rPr>
              <a:t> to analyze raw data</a:t>
            </a:r>
            <a:endParaRPr>
              <a:solidFill>
                <a:schemeClr val="dk1"/>
              </a:solidFill>
              <a:latin typeface="Abel"/>
              <a:ea typeface="Abel"/>
              <a:cs typeface="Abel"/>
              <a:sym typeface="Abel"/>
            </a:endParaRPr>
          </a:p>
          <a:p>
            <a:pPr indent="-317500" lvl="0" marL="457200" rtl="0" algn="l">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Filter data in spreadsheets</a:t>
            </a:r>
            <a:endParaRPr>
              <a:solidFill>
                <a:schemeClr val="dk1"/>
              </a:solidFill>
              <a:latin typeface="Abel"/>
              <a:ea typeface="Abel"/>
              <a:cs typeface="Abel"/>
              <a:sym typeface="Abel"/>
            </a:endParaRPr>
          </a:p>
        </p:txBody>
      </p:sp>
      <p:sp>
        <p:nvSpPr>
          <p:cNvPr id="247" name="Google Shape;247;p36"/>
          <p:cNvSpPr/>
          <p:nvPr/>
        </p:nvSpPr>
        <p:spPr>
          <a:xfrm>
            <a:off x="5834150" y="0"/>
            <a:ext cx="3309900" cy="5143500"/>
          </a:xfrm>
          <a:prstGeom prst="frame">
            <a:avLst>
              <a:gd fmla="val 6260"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6"/>
          <p:cNvSpPr txBox="1"/>
          <p:nvPr/>
        </p:nvSpPr>
        <p:spPr>
          <a:xfrm>
            <a:off x="3510575" y="2836050"/>
            <a:ext cx="2079900" cy="82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Montserrat"/>
                <a:ea typeface="Montserrat"/>
                <a:cs typeface="Montserrat"/>
                <a:sym typeface="Montserrat"/>
              </a:rPr>
              <a:t>Clean and prepare data</a:t>
            </a:r>
            <a:endParaRPr sz="1700">
              <a:solidFill>
                <a:schemeClr val="dk1"/>
              </a:solidFill>
              <a:latin typeface="Montserrat"/>
              <a:ea typeface="Montserrat"/>
              <a:cs typeface="Montserrat"/>
              <a:sym typeface="Montserrat"/>
            </a:endParaRPr>
          </a:p>
        </p:txBody>
      </p:sp>
      <p:sp>
        <p:nvSpPr>
          <p:cNvPr id="249" name="Google Shape;249;p36"/>
          <p:cNvSpPr txBox="1"/>
          <p:nvPr/>
        </p:nvSpPr>
        <p:spPr>
          <a:xfrm>
            <a:off x="3432900" y="3556050"/>
            <a:ext cx="2237100" cy="9036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Review missing data</a:t>
            </a:r>
            <a:endParaRPr>
              <a:solidFill>
                <a:schemeClr val="dk1"/>
              </a:solidFill>
              <a:latin typeface="Abel"/>
              <a:ea typeface="Abel"/>
              <a:cs typeface="Abel"/>
              <a:sym typeface="Abel"/>
            </a:endParaRPr>
          </a:p>
          <a:p>
            <a:pPr indent="-317500" lvl="0" marL="457200" rtl="0" algn="l">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Consolidate columns/features to prevent data loss</a:t>
            </a:r>
            <a:endParaRPr>
              <a:solidFill>
                <a:schemeClr val="dk1"/>
              </a:solidFill>
              <a:latin typeface="Abel"/>
              <a:ea typeface="Abel"/>
              <a:cs typeface="Abel"/>
              <a:sym typeface="Abe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7"/>
          <p:cNvSpPr/>
          <p:nvPr/>
        </p:nvSpPr>
        <p:spPr>
          <a:xfrm>
            <a:off x="143027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5" name="Google Shape;255;p37"/>
          <p:cNvSpPr/>
          <p:nvPr/>
        </p:nvSpPr>
        <p:spPr>
          <a:xfrm>
            <a:off x="412867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6" name="Google Shape;256;p37"/>
          <p:cNvSpPr/>
          <p:nvPr/>
        </p:nvSpPr>
        <p:spPr>
          <a:xfrm>
            <a:off x="676032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7" name="Google Shape;257;p37"/>
          <p:cNvSpPr txBox="1"/>
          <p:nvPr>
            <p:ph type="title"/>
          </p:nvPr>
        </p:nvSpPr>
        <p:spPr>
          <a:xfrm>
            <a:off x="713225" y="530725"/>
            <a:ext cx="57681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Analysis Phase</a:t>
            </a:r>
            <a:endParaRPr b="1"/>
          </a:p>
        </p:txBody>
      </p:sp>
      <p:sp>
        <p:nvSpPr>
          <p:cNvPr id="258" name="Google Shape;258;p37"/>
          <p:cNvSpPr txBox="1"/>
          <p:nvPr/>
        </p:nvSpPr>
        <p:spPr>
          <a:xfrm flipH="1">
            <a:off x="3730954" y="2613479"/>
            <a:ext cx="1671300" cy="79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Split Data</a:t>
            </a:r>
            <a:endParaRPr sz="1700">
              <a:solidFill>
                <a:schemeClr val="dk1"/>
              </a:solidFill>
              <a:latin typeface="Montserrat"/>
              <a:ea typeface="Montserrat"/>
              <a:cs typeface="Montserrat"/>
              <a:sym typeface="Montserrat"/>
            </a:endParaRPr>
          </a:p>
        </p:txBody>
      </p:sp>
      <p:sp>
        <p:nvSpPr>
          <p:cNvPr id="259" name="Google Shape;259;p37"/>
          <p:cNvSpPr txBox="1"/>
          <p:nvPr/>
        </p:nvSpPr>
        <p:spPr>
          <a:xfrm>
            <a:off x="4116981" y="3462350"/>
            <a:ext cx="966000" cy="2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Montserrat Medium"/>
              <a:ea typeface="Montserrat Medium"/>
              <a:cs typeface="Montserrat Medium"/>
              <a:sym typeface="Montserrat Medium"/>
            </a:endParaRPr>
          </a:p>
        </p:txBody>
      </p:sp>
      <p:sp>
        <p:nvSpPr>
          <p:cNvPr id="260" name="Google Shape;260;p37"/>
          <p:cNvSpPr txBox="1"/>
          <p:nvPr/>
        </p:nvSpPr>
        <p:spPr>
          <a:xfrm flipH="1">
            <a:off x="652200" y="2613475"/>
            <a:ext cx="2445900" cy="79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Feature Engineering</a:t>
            </a:r>
            <a:endParaRPr sz="1700">
              <a:solidFill>
                <a:schemeClr val="dk1"/>
              </a:solidFill>
              <a:latin typeface="Montserrat"/>
              <a:ea typeface="Montserrat"/>
              <a:cs typeface="Montserrat"/>
              <a:sym typeface="Montserrat"/>
            </a:endParaRPr>
          </a:p>
        </p:txBody>
      </p:sp>
      <p:sp>
        <p:nvSpPr>
          <p:cNvPr id="261" name="Google Shape;261;p37"/>
          <p:cNvSpPr txBox="1"/>
          <p:nvPr/>
        </p:nvSpPr>
        <p:spPr>
          <a:xfrm>
            <a:off x="1431833" y="3462350"/>
            <a:ext cx="953400" cy="2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Montserrat Medium"/>
              <a:ea typeface="Montserrat Medium"/>
              <a:cs typeface="Montserrat Medium"/>
              <a:sym typeface="Montserrat Medium"/>
            </a:endParaRPr>
          </a:p>
        </p:txBody>
      </p:sp>
      <p:sp>
        <p:nvSpPr>
          <p:cNvPr id="262" name="Google Shape;262;p37"/>
          <p:cNvSpPr txBox="1"/>
          <p:nvPr/>
        </p:nvSpPr>
        <p:spPr>
          <a:xfrm flipH="1">
            <a:off x="6400171" y="2613479"/>
            <a:ext cx="1671300" cy="797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Montserrat"/>
                <a:ea typeface="Montserrat"/>
                <a:cs typeface="Montserrat"/>
                <a:sym typeface="Montserrat"/>
              </a:rPr>
              <a:t>Model Choice</a:t>
            </a:r>
            <a:endParaRPr sz="1700">
              <a:solidFill>
                <a:schemeClr val="dk1"/>
              </a:solidFill>
              <a:latin typeface="Montserrat"/>
              <a:ea typeface="Montserrat"/>
              <a:cs typeface="Montserrat"/>
              <a:sym typeface="Montserrat"/>
            </a:endParaRPr>
          </a:p>
        </p:txBody>
      </p:sp>
      <p:sp>
        <p:nvSpPr>
          <p:cNvPr id="263" name="Google Shape;263;p37"/>
          <p:cNvSpPr txBox="1"/>
          <p:nvPr/>
        </p:nvSpPr>
        <p:spPr>
          <a:xfrm>
            <a:off x="6760109" y="3462350"/>
            <a:ext cx="953400" cy="2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Montserrat Medium"/>
              <a:ea typeface="Montserrat Medium"/>
              <a:cs typeface="Montserrat Medium"/>
              <a:sym typeface="Montserrat Medium"/>
            </a:endParaRPr>
          </a:p>
        </p:txBody>
      </p:sp>
      <p:sp>
        <p:nvSpPr>
          <p:cNvPr id="264" name="Google Shape;264;p37"/>
          <p:cNvSpPr txBox="1"/>
          <p:nvPr/>
        </p:nvSpPr>
        <p:spPr>
          <a:xfrm>
            <a:off x="446450" y="3858100"/>
            <a:ext cx="2830500" cy="121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bel"/>
                <a:ea typeface="Abel"/>
                <a:cs typeface="Abel"/>
                <a:sym typeface="Abel"/>
              </a:rPr>
              <a:t>Converted categorical data to numeric values and scaled due to disparities between features</a:t>
            </a:r>
            <a:endParaRPr sz="1300">
              <a:solidFill>
                <a:schemeClr val="dk1"/>
              </a:solidFill>
              <a:latin typeface="Abel"/>
              <a:ea typeface="Abel"/>
              <a:cs typeface="Abel"/>
              <a:sym typeface="Abel"/>
            </a:endParaRPr>
          </a:p>
        </p:txBody>
      </p:sp>
      <p:cxnSp>
        <p:nvCxnSpPr>
          <p:cNvPr id="265" name="Google Shape;265;p37"/>
          <p:cNvCxnSpPr>
            <a:stCxn id="254" idx="3"/>
            <a:endCxn id="255" idx="1"/>
          </p:cNvCxnSpPr>
          <p:nvPr/>
        </p:nvCxnSpPr>
        <p:spPr>
          <a:xfrm>
            <a:off x="2383675" y="3574096"/>
            <a:ext cx="1745100" cy="0"/>
          </a:xfrm>
          <a:prstGeom prst="straightConnector1">
            <a:avLst/>
          </a:prstGeom>
          <a:noFill/>
          <a:ln cap="flat" cmpd="sng" w="19050">
            <a:solidFill>
              <a:schemeClr val="dk1"/>
            </a:solidFill>
            <a:prstDash val="solid"/>
            <a:round/>
            <a:headEnd len="med" w="med" type="none"/>
            <a:tailEnd len="med" w="med" type="none"/>
          </a:ln>
        </p:spPr>
      </p:cxnSp>
      <p:cxnSp>
        <p:nvCxnSpPr>
          <p:cNvPr id="266" name="Google Shape;266;p37"/>
          <p:cNvCxnSpPr>
            <a:stCxn id="255" idx="3"/>
            <a:endCxn id="256" idx="1"/>
          </p:cNvCxnSpPr>
          <p:nvPr/>
        </p:nvCxnSpPr>
        <p:spPr>
          <a:xfrm>
            <a:off x="5082075" y="3574096"/>
            <a:ext cx="1678200" cy="0"/>
          </a:xfrm>
          <a:prstGeom prst="straightConnector1">
            <a:avLst/>
          </a:prstGeom>
          <a:noFill/>
          <a:ln cap="flat" cmpd="sng" w="19050">
            <a:solidFill>
              <a:schemeClr val="dk1"/>
            </a:solidFill>
            <a:prstDash val="solid"/>
            <a:round/>
            <a:headEnd len="med" w="med" type="none"/>
            <a:tailEnd len="med" w="med" type="none"/>
          </a:ln>
        </p:spPr>
      </p:cxnSp>
      <p:sp>
        <p:nvSpPr>
          <p:cNvPr id="267" name="Google Shape;267;p37"/>
          <p:cNvSpPr txBox="1"/>
          <p:nvPr/>
        </p:nvSpPr>
        <p:spPr>
          <a:xfrm>
            <a:off x="3095413" y="3858100"/>
            <a:ext cx="2922600" cy="109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bel"/>
                <a:ea typeface="Abel"/>
                <a:cs typeface="Abel"/>
                <a:sym typeface="Abel"/>
              </a:rPr>
              <a:t>Split data into training and testing sets using the train_test_split module in Sci-Kit Learn</a:t>
            </a:r>
            <a:endParaRPr sz="1300">
              <a:solidFill>
                <a:schemeClr val="dk1"/>
              </a:solidFill>
              <a:latin typeface="Abel"/>
              <a:ea typeface="Abel"/>
              <a:cs typeface="Abel"/>
              <a:sym typeface="Abel"/>
            </a:endParaRPr>
          </a:p>
        </p:txBody>
      </p:sp>
      <p:sp>
        <p:nvSpPr>
          <p:cNvPr id="268" name="Google Shape;268;p37"/>
          <p:cNvSpPr txBox="1"/>
          <p:nvPr/>
        </p:nvSpPr>
        <p:spPr>
          <a:xfrm>
            <a:off x="5923013" y="3858100"/>
            <a:ext cx="2830500" cy="109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Abel"/>
                <a:ea typeface="Abel"/>
                <a:cs typeface="Abel"/>
                <a:sym typeface="Abel"/>
              </a:rPr>
              <a:t>Selected a supervised learning model because we had a known outcome</a:t>
            </a:r>
            <a:endParaRPr sz="1300">
              <a:solidFill>
                <a:schemeClr val="dk1"/>
              </a:solidFill>
              <a:latin typeface="Abel"/>
              <a:ea typeface="Abel"/>
              <a:cs typeface="Abel"/>
              <a:sym typeface="Abel"/>
            </a:endParaRPr>
          </a:p>
          <a:p>
            <a:pPr indent="0" lvl="0" marL="0" rtl="0" algn="ctr">
              <a:spcBef>
                <a:spcPts val="0"/>
              </a:spcBef>
              <a:spcAft>
                <a:spcPts val="0"/>
              </a:spcAft>
              <a:buNone/>
            </a:pPr>
            <a:r>
              <a:t/>
            </a:r>
            <a:endParaRPr sz="1300">
              <a:solidFill>
                <a:schemeClr val="dk1"/>
              </a:solidFill>
              <a:latin typeface="Abel"/>
              <a:ea typeface="Abel"/>
              <a:cs typeface="Abel"/>
              <a:sym typeface="Abel"/>
            </a:endParaRPr>
          </a:p>
          <a:p>
            <a:pPr indent="0" lvl="0" marL="0" rtl="0" algn="ctr">
              <a:spcBef>
                <a:spcPts val="0"/>
              </a:spcBef>
              <a:spcAft>
                <a:spcPts val="0"/>
              </a:spcAft>
              <a:buNone/>
            </a:pPr>
            <a:r>
              <a:rPr lang="en" sz="1300">
                <a:solidFill>
                  <a:schemeClr val="dk1"/>
                </a:solidFill>
                <a:latin typeface="Abel"/>
                <a:ea typeface="Abel"/>
                <a:cs typeface="Abel"/>
                <a:sym typeface="Abel"/>
              </a:rPr>
              <a:t>Used multi-class logistic regression and linear regression</a:t>
            </a:r>
            <a:endParaRPr sz="1300">
              <a:solidFill>
                <a:schemeClr val="dk1"/>
              </a:solidFill>
              <a:latin typeface="Abel"/>
              <a:ea typeface="Abel"/>
              <a:cs typeface="Abel"/>
              <a:sym typeface="Abel"/>
            </a:endParaRPr>
          </a:p>
        </p:txBody>
      </p:sp>
      <p:sp>
        <p:nvSpPr>
          <p:cNvPr id="269" name="Google Shape;269;p37"/>
          <p:cNvSpPr/>
          <p:nvPr/>
        </p:nvSpPr>
        <p:spPr>
          <a:xfrm>
            <a:off x="1085800"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7"/>
          <p:cNvSpPr/>
          <p:nvPr/>
        </p:nvSpPr>
        <p:spPr>
          <a:xfrm>
            <a:off x="3742975"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7"/>
          <p:cNvSpPr/>
          <p:nvPr/>
        </p:nvSpPr>
        <p:spPr>
          <a:xfrm>
            <a:off x="6400175"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 name="Google Shape;272;p37"/>
          <p:cNvGrpSpPr/>
          <p:nvPr/>
        </p:nvGrpSpPr>
        <p:grpSpPr>
          <a:xfrm>
            <a:off x="6743093" y="1601812"/>
            <a:ext cx="1110483" cy="959826"/>
            <a:chOff x="7500054" y="2934735"/>
            <a:chExt cx="350576" cy="280454"/>
          </a:xfrm>
        </p:grpSpPr>
        <p:sp>
          <p:nvSpPr>
            <p:cNvPr id="273" name="Google Shape;273;p3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37"/>
          <p:cNvGrpSpPr/>
          <p:nvPr/>
        </p:nvGrpSpPr>
        <p:grpSpPr>
          <a:xfrm>
            <a:off x="1346195" y="1518983"/>
            <a:ext cx="1277489" cy="1098591"/>
            <a:chOff x="2633105" y="2431859"/>
            <a:chExt cx="363243" cy="328585"/>
          </a:xfrm>
        </p:grpSpPr>
        <p:sp>
          <p:nvSpPr>
            <p:cNvPr id="282" name="Google Shape;282;p3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3" name="Google Shape;283;p3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4" name="Google Shape;284;p3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5" name="Google Shape;285;p3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6" name="Google Shape;286;p3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7" name="Google Shape;287;p3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8" name="Google Shape;288;p3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sp>
          <p:nvSpPr>
            <p:cNvPr id="289" name="Google Shape;289;p3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highlight>
                  <a:schemeClr val="lt1"/>
                </a:highlight>
              </a:endParaRPr>
            </a:p>
          </p:txBody>
        </p:sp>
      </p:grpSp>
      <p:grpSp>
        <p:nvGrpSpPr>
          <p:cNvPr id="290" name="Google Shape;290;p37"/>
          <p:cNvGrpSpPr/>
          <p:nvPr/>
        </p:nvGrpSpPr>
        <p:grpSpPr>
          <a:xfrm>
            <a:off x="4085191" y="1601810"/>
            <a:ext cx="1110509" cy="1011704"/>
            <a:chOff x="6099375" y="2456075"/>
            <a:chExt cx="337684" cy="314194"/>
          </a:xfrm>
        </p:grpSpPr>
        <p:sp>
          <p:nvSpPr>
            <p:cNvPr id="291" name="Google Shape;291;p3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8"/>
          <p:cNvSpPr txBox="1"/>
          <p:nvPr>
            <p:ph type="title"/>
          </p:nvPr>
        </p:nvSpPr>
        <p:spPr>
          <a:xfrm>
            <a:off x="5145325" y="676050"/>
            <a:ext cx="2915400" cy="3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PLOTLY</a:t>
            </a:r>
            <a:endParaRPr/>
          </a:p>
        </p:txBody>
      </p:sp>
      <p:sp>
        <p:nvSpPr>
          <p:cNvPr id="298" name="Google Shape;298;p38"/>
          <p:cNvSpPr txBox="1"/>
          <p:nvPr>
            <p:ph idx="1" type="subTitle"/>
          </p:nvPr>
        </p:nvSpPr>
        <p:spPr>
          <a:xfrm>
            <a:off x="5145325" y="1009950"/>
            <a:ext cx="3657600" cy="51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Plotly.js is a Javascript visualization library that we use to create charts on a dynamic webpage</a:t>
            </a:r>
            <a:endParaRPr/>
          </a:p>
        </p:txBody>
      </p:sp>
      <p:sp>
        <p:nvSpPr>
          <p:cNvPr id="299" name="Google Shape;299;p38"/>
          <p:cNvSpPr txBox="1"/>
          <p:nvPr>
            <p:ph idx="2" type="title"/>
          </p:nvPr>
        </p:nvSpPr>
        <p:spPr>
          <a:xfrm>
            <a:off x="5145325" y="1635310"/>
            <a:ext cx="1579200" cy="3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LEAFLET</a:t>
            </a:r>
            <a:endParaRPr/>
          </a:p>
        </p:txBody>
      </p:sp>
      <p:sp>
        <p:nvSpPr>
          <p:cNvPr id="300" name="Google Shape;300;p38"/>
          <p:cNvSpPr txBox="1"/>
          <p:nvPr>
            <p:ph idx="3" type="subTitle"/>
          </p:nvPr>
        </p:nvSpPr>
        <p:spPr>
          <a:xfrm>
            <a:off x="5145325" y="2266475"/>
            <a:ext cx="3657600" cy="2082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Leaflet library will be used to plot our data on an interactive map</a:t>
            </a:r>
            <a:endParaRPr/>
          </a:p>
        </p:txBody>
      </p:sp>
      <p:sp>
        <p:nvSpPr>
          <p:cNvPr id="301" name="Google Shape;301;p38"/>
          <p:cNvSpPr txBox="1"/>
          <p:nvPr>
            <p:ph idx="4" type="title"/>
          </p:nvPr>
        </p:nvSpPr>
        <p:spPr>
          <a:xfrm>
            <a:off x="5145325" y="2603850"/>
            <a:ext cx="1966200" cy="3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D3</a:t>
            </a:r>
            <a:endParaRPr/>
          </a:p>
        </p:txBody>
      </p:sp>
      <p:sp>
        <p:nvSpPr>
          <p:cNvPr id="302" name="Google Shape;302;p38"/>
          <p:cNvSpPr txBox="1"/>
          <p:nvPr>
            <p:ph idx="5" type="subTitle"/>
          </p:nvPr>
        </p:nvSpPr>
        <p:spPr>
          <a:xfrm>
            <a:off x="5145325" y="3237600"/>
            <a:ext cx="3657600" cy="2082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D3.js library will be used to </a:t>
            </a:r>
            <a:r>
              <a:rPr lang="en"/>
              <a:t>retrieve the coordinates of each country from GeoJSON</a:t>
            </a:r>
            <a:endParaRPr/>
          </a:p>
        </p:txBody>
      </p:sp>
      <p:sp>
        <p:nvSpPr>
          <p:cNvPr id="303" name="Google Shape;303;p38"/>
          <p:cNvSpPr txBox="1"/>
          <p:nvPr>
            <p:ph idx="6" type="title"/>
          </p:nvPr>
        </p:nvSpPr>
        <p:spPr>
          <a:xfrm>
            <a:off x="5145325" y="3563250"/>
            <a:ext cx="1966200" cy="3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HEROKU</a:t>
            </a:r>
            <a:endParaRPr/>
          </a:p>
        </p:txBody>
      </p:sp>
      <p:sp>
        <p:nvSpPr>
          <p:cNvPr id="304" name="Google Shape;304;p38"/>
          <p:cNvSpPr txBox="1"/>
          <p:nvPr>
            <p:ph idx="7" type="subTitle"/>
          </p:nvPr>
        </p:nvSpPr>
        <p:spPr>
          <a:xfrm>
            <a:off x="5145325" y="4198600"/>
            <a:ext cx="3657600" cy="2082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Our project is using PostgresSQL hosted via Heroku, a cloud platform</a:t>
            </a:r>
            <a:endParaRPr/>
          </a:p>
        </p:txBody>
      </p:sp>
      <p:sp>
        <p:nvSpPr>
          <p:cNvPr id="305" name="Google Shape;305;p38"/>
          <p:cNvSpPr txBox="1"/>
          <p:nvPr>
            <p:ph idx="8" type="title"/>
          </p:nvPr>
        </p:nvSpPr>
        <p:spPr>
          <a:xfrm>
            <a:off x="713225" y="2307450"/>
            <a:ext cx="2818200" cy="52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TOOLS FOR DASHBOARD</a:t>
            </a:r>
            <a:endParaRPr/>
          </a:p>
        </p:txBody>
      </p:sp>
      <p:sp>
        <p:nvSpPr>
          <p:cNvPr id="306" name="Google Shape;306;p38"/>
          <p:cNvSpPr/>
          <p:nvPr/>
        </p:nvSpPr>
        <p:spPr>
          <a:xfrm>
            <a:off x="4222425" y="773068"/>
            <a:ext cx="768900" cy="7146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a:off x="4222425" y="2695146"/>
            <a:ext cx="768900" cy="714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
          <p:cNvSpPr/>
          <p:nvPr/>
        </p:nvSpPr>
        <p:spPr>
          <a:xfrm>
            <a:off x="4222425" y="1734101"/>
            <a:ext cx="768900" cy="714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4222425" y="3670662"/>
            <a:ext cx="768900" cy="71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